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handoutMasterIdLst>
    <p:handoutMasterId r:id="rId44"/>
  </p:handoutMasterIdLst>
  <p:sldIdLst>
    <p:sldId id="343" r:id="rId3"/>
    <p:sldId id="257" r:id="rId5"/>
    <p:sldId id="300" r:id="rId6"/>
    <p:sldId id="268" r:id="rId7"/>
    <p:sldId id="271" r:id="rId8"/>
    <p:sldId id="545" r:id="rId9"/>
    <p:sldId id="577" r:id="rId10"/>
    <p:sldId id="578" r:id="rId11"/>
    <p:sldId id="579" r:id="rId12"/>
    <p:sldId id="580" r:id="rId13"/>
    <p:sldId id="581" r:id="rId14"/>
    <p:sldId id="582" r:id="rId15"/>
    <p:sldId id="583" r:id="rId16"/>
    <p:sldId id="259" r:id="rId17"/>
    <p:sldId id="433" r:id="rId18"/>
    <p:sldId id="435" r:id="rId19"/>
    <p:sldId id="436" r:id="rId20"/>
    <p:sldId id="439" r:id="rId21"/>
    <p:sldId id="441" r:id="rId22"/>
    <p:sldId id="585" r:id="rId23"/>
    <p:sldId id="490" r:id="rId24"/>
    <p:sldId id="492" r:id="rId25"/>
    <p:sldId id="494" r:id="rId26"/>
    <p:sldId id="262" r:id="rId27"/>
    <p:sldId id="434" r:id="rId28"/>
    <p:sldId id="430" r:id="rId29"/>
    <p:sldId id="495" r:id="rId30"/>
    <p:sldId id="496" r:id="rId31"/>
    <p:sldId id="547" r:id="rId32"/>
    <p:sldId id="549" r:id="rId33"/>
    <p:sldId id="584" r:id="rId34"/>
    <p:sldId id="497" r:id="rId35"/>
    <p:sldId id="548" r:id="rId36"/>
    <p:sldId id="498" r:id="rId37"/>
    <p:sldId id="499" r:id="rId38"/>
    <p:sldId id="501" r:id="rId39"/>
    <p:sldId id="267" r:id="rId40"/>
    <p:sldId id="274" r:id="rId41"/>
    <p:sldId id="574" r:id="rId42"/>
    <p:sldId id="279" r:id="rId43"/>
  </p:sldIdLst>
  <p:sldSz cx="9144000" cy="5143500" type="screen16x9"/>
  <p:notesSz cx="6858000" cy="9144000"/>
  <p:embeddedFontLst>
    <p:embeddedFont>
      <p:font typeface="Exo 2"/>
      <p:regular r:id="rId48"/>
    </p:embeddedFont>
    <p:embeddedFont>
      <p:font typeface="Roboto Condensed Light" panose="02000000000000000000"/>
      <p:regular r:id="rId49"/>
    </p:embeddedFont>
    <p:embeddedFont>
      <p:font typeface="Calibri" panose="020F0502020204030204" charset="0"/>
      <p:regular r:id="rId50"/>
      <p:bold r:id="rId51"/>
      <p:italic r:id="rId52"/>
      <p:boldItalic r:id="rId53"/>
    </p:embeddedFont>
    <p:embeddedFont>
      <p:font typeface="Roboto Condensed" panose="02000000000000000000"/>
      <p:regular r:id="rId54"/>
      <p:bold r:id="rId55"/>
      <p:italic r:id="rId56"/>
      <p:boldItalic r:id="rId57"/>
    </p:embeddedFont>
    <p:embeddedFont>
      <p:font typeface="Josefin Slab Thin" panose="02000000000000000000"/>
      <p:regular r:id="rId58"/>
    </p:embeddedFont>
    <p:embeddedFont>
      <p:font typeface="Calibri" panose="020F0502020204030204"/>
      <p:regular r:id="rId59"/>
      <p:bold r:id="rId60"/>
      <p:italic r:id="rId61"/>
      <p:boldItalic r:id="rId62"/>
    </p:embeddedFont>
    <p:embeddedFont>
      <p:font typeface="Segoe UI" panose="020B0502040204020203"/>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FAF4"/>
    <a:srgbClr val="051E41"/>
    <a:srgbClr val="041C3F"/>
    <a:srgbClr val="7BABF3"/>
    <a:srgbClr val="6FA3F2"/>
    <a:srgbClr val="5D97F0"/>
    <a:srgbClr val="629BF0"/>
    <a:srgbClr val="7FBFF5"/>
    <a:srgbClr val="8AE6FC"/>
    <a:srgbClr val="8DFC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45000" cy="45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6" Type="http://schemas.openxmlformats.org/officeDocument/2006/relationships/font" Target="fonts/font19.fntdata"/><Relationship Id="rId65" Type="http://schemas.openxmlformats.org/officeDocument/2006/relationships/font" Target="fonts/font18.fntdata"/><Relationship Id="rId64" Type="http://schemas.openxmlformats.org/officeDocument/2006/relationships/font" Target="fonts/font17.fntdata"/><Relationship Id="rId63" Type="http://schemas.openxmlformats.org/officeDocument/2006/relationships/font" Target="fonts/font16.fntdata"/><Relationship Id="rId62" Type="http://schemas.openxmlformats.org/officeDocument/2006/relationships/font" Target="fonts/font15.fntdata"/><Relationship Id="rId61" Type="http://schemas.openxmlformats.org/officeDocument/2006/relationships/font" Target="fonts/font14.fntdata"/><Relationship Id="rId60" Type="http://schemas.openxmlformats.org/officeDocument/2006/relationships/font" Target="fonts/font13.fntdata"/><Relationship Id="rId6" Type="http://schemas.openxmlformats.org/officeDocument/2006/relationships/slide" Target="slides/slide3.xml"/><Relationship Id="rId59" Type="http://schemas.openxmlformats.org/officeDocument/2006/relationships/font" Target="fonts/font12.fntdata"/><Relationship Id="rId58" Type="http://schemas.openxmlformats.org/officeDocument/2006/relationships/font" Target="fonts/font11.fntdata"/><Relationship Id="rId57" Type="http://schemas.openxmlformats.org/officeDocument/2006/relationships/font" Target="fonts/font10.fntdata"/><Relationship Id="rId56" Type="http://schemas.openxmlformats.org/officeDocument/2006/relationships/font" Target="fonts/font9.fntdata"/><Relationship Id="rId55" Type="http://schemas.openxmlformats.org/officeDocument/2006/relationships/font" Target="fonts/font8.fntdata"/><Relationship Id="rId54" Type="http://schemas.openxmlformats.org/officeDocument/2006/relationships/font" Target="fonts/font7.fntdata"/><Relationship Id="rId53" Type="http://schemas.openxmlformats.org/officeDocument/2006/relationships/font" Target="fonts/font6.fntdata"/><Relationship Id="rId52" Type="http://schemas.openxmlformats.org/officeDocument/2006/relationships/font" Target="fonts/font5.fntdata"/><Relationship Id="rId51" Type="http://schemas.openxmlformats.org/officeDocument/2006/relationships/font" Target="fonts/font4.fntdata"/><Relationship Id="rId50" Type="http://schemas.openxmlformats.org/officeDocument/2006/relationships/font" Target="fonts/font3.fntdata"/><Relationship Id="rId5" Type="http://schemas.openxmlformats.org/officeDocument/2006/relationships/slide" Target="slides/slide2.xml"/><Relationship Id="rId49" Type="http://schemas.openxmlformats.org/officeDocument/2006/relationships/font" Target="fonts/font2.fntdata"/><Relationship Id="rId48" Type="http://schemas.openxmlformats.org/officeDocument/2006/relationships/font" Target="fonts/font1.fntdata"/><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9"/>
        <p:cNvGrpSpPr/>
        <p:nvPr/>
      </p:nvGrpSpPr>
      <p:grpSpPr>
        <a:xfrm>
          <a:off x="0" y="0"/>
          <a:ext cx="0" cy="0"/>
          <a:chOff x="0" y="0"/>
          <a:chExt cx="0" cy="0"/>
        </a:xfrm>
      </p:grpSpPr>
      <p:sp>
        <p:nvSpPr>
          <p:cNvPr id="270" name="Google Shape;270;g419515fe0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g41abfbaf28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g41abfbaf28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g41abfbaf28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g41abfbaf28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g41abfbaf28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5"/>
        <p:cNvGrpSpPr/>
        <p:nvPr/>
      </p:nvGrpSpPr>
      <p:grpSpPr>
        <a:xfrm>
          <a:off x="0" y="0"/>
          <a:ext cx="0" cy="0"/>
          <a:chOff x="0" y="0"/>
          <a:chExt cx="0" cy="0"/>
        </a:xfrm>
      </p:grpSpPr>
      <p:sp>
        <p:nvSpPr>
          <p:cNvPr id="216" name="Google Shape;216;g58d3b44f08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3"/>
        <p:cNvGrpSpPr/>
        <p:nvPr/>
      </p:nvGrpSpPr>
      <p:grpSpPr>
        <a:xfrm>
          <a:off x="0" y="0"/>
          <a:ext cx="0" cy="0"/>
          <a:chOff x="0" y="0"/>
          <a:chExt cx="0" cy="0"/>
        </a:xfrm>
      </p:grpSpPr>
      <p:sp>
        <p:nvSpPr>
          <p:cNvPr id="374" name="Google Shape;374;g58d3b44f08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3"/>
        <p:cNvGrpSpPr/>
        <p:nvPr/>
      </p:nvGrpSpPr>
      <p:grpSpPr>
        <a:xfrm>
          <a:off x="0" y="0"/>
          <a:ext cx="0" cy="0"/>
          <a:chOff x="0" y="0"/>
          <a:chExt cx="0" cy="0"/>
        </a:xfrm>
      </p:grpSpPr>
      <p:sp>
        <p:nvSpPr>
          <p:cNvPr id="374" name="Google Shape;374;g58d3b44f08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3"/>
        <p:cNvGrpSpPr/>
        <p:nvPr/>
      </p:nvGrpSpPr>
      <p:grpSpPr>
        <a:xfrm>
          <a:off x="0" y="0"/>
          <a:ext cx="0" cy="0"/>
          <a:chOff x="0" y="0"/>
          <a:chExt cx="0" cy="0"/>
        </a:xfrm>
      </p:grpSpPr>
      <p:sp>
        <p:nvSpPr>
          <p:cNvPr id="374" name="Google Shape;374;g58d3b44f08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
        <p:cNvGrpSpPr/>
        <p:nvPr/>
      </p:nvGrpSpPr>
      <p:grpSpPr>
        <a:xfrm>
          <a:off x="0" y="0"/>
          <a:ext cx="0" cy="0"/>
          <a:chOff x="0" y="0"/>
          <a:chExt cx="0" cy="0"/>
        </a:xfrm>
      </p:grpSpPr>
      <p:sp>
        <p:nvSpPr>
          <p:cNvPr id="144" name="Google Shape;144;g41abfbaf28_3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3"/>
        <p:cNvGrpSpPr/>
        <p:nvPr/>
      </p:nvGrpSpPr>
      <p:grpSpPr>
        <a:xfrm>
          <a:off x="0" y="0"/>
          <a:ext cx="0" cy="0"/>
          <a:chOff x="0" y="0"/>
          <a:chExt cx="0" cy="0"/>
        </a:xfrm>
      </p:grpSpPr>
      <p:sp>
        <p:nvSpPr>
          <p:cNvPr id="374" name="Google Shape;374;g58d3b44f08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3"/>
        <p:cNvGrpSpPr/>
        <p:nvPr/>
      </p:nvGrpSpPr>
      <p:grpSpPr>
        <a:xfrm>
          <a:off x="0" y="0"/>
          <a:ext cx="0" cy="0"/>
          <a:chOff x="0" y="0"/>
          <a:chExt cx="0" cy="0"/>
        </a:xfrm>
      </p:grpSpPr>
      <p:sp>
        <p:nvSpPr>
          <p:cNvPr id="374" name="Google Shape;374;g58d3b44f08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3"/>
        <p:cNvGrpSpPr/>
        <p:nvPr/>
      </p:nvGrpSpPr>
      <p:grpSpPr>
        <a:xfrm>
          <a:off x="0" y="0"/>
          <a:ext cx="0" cy="0"/>
          <a:chOff x="0" y="0"/>
          <a:chExt cx="0" cy="0"/>
        </a:xfrm>
      </p:grpSpPr>
      <p:sp>
        <p:nvSpPr>
          <p:cNvPr id="374" name="Google Shape;374;g58d3b44f08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3"/>
        <p:cNvGrpSpPr/>
        <p:nvPr/>
      </p:nvGrpSpPr>
      <p:grpSpPr>
        <a:xfrm>
          <a:off x="0" y="0"/>
          <a:ext cx="0" cy="0"/>
          <a:chOff x="0" y="0"/>
          <a:chExt cx="0" cy="0"/>
        </a:xfrm>
      </p:grpSpPr>
      <p:sp>
        <p:nvSpPr>
          <p:cNvPr id="374" name="Google Shape;374;g58d3b44f08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3"/>
        <p:cNvGrpSpPr/>
        <p:nvPr/>
      </p:nvGrpSpPr>
      <p:grpSpPr>
        <a:xfrm>
          <a:off x="0" y="0"/>
          <a:ext cx="0" cy="0"/>
          <a:chOff x="0" y="0"/>
          <a:chExt cx="0" cy="0"/>
        </a:xfrm>
      </p:grpSpPr>
      <p:sp>
        <p:nvSpPr>
          <p:cNvPr id="374" name="Google Shape;374;g58d3b44f08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3"/>
        <p:cNvGrpSpPr/>
        <p:nvPr/>
      </p:nvGrpSpPr>
      <p:grpSpPr>
        <a:xfrm>
          <a:off x="0" y="0"/>
          <a:ext cx="0" cy="0"/>
          <a:chOff x="0" y="0"/>
          <a:chExt cx="0" cy="0"/>
        </a:xfrm>
      </p:grpSpPr>
      <p:sp>
        <p:nvSpPr>
          <p:cNvPr id="374" name="Google Shape;374;g58d3b44f08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3"/>
        <p:cNvGrpSpPr/>
        <p:nvPr/>
      </p:nvGrpSpPr>
      <p:grpSpPr>
        <a:xfrm>
          <a:off x="0" y="0"/>
          <a:ext cx="0" cy="0"/>
          <a:chOff x="0" y="0"/>
          <a:chExt cx="0" cy="0"/>
        </a:xfrm>
      </p:grpSpPr>
      <p:sp>
        <p:nvSpPr>
          <p:cNvPr id="374" name="Google Shape;374;g58d3b44f08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3"/>
        <p:cNvGrpSpPr/>
        <p:nvPr/>
      </p:nvGrpSpPr>
      <p:grpSpPr>
        <a:xfrm>
          <a:off x="0" y="0"/>
          <a:ext cx="0" cy="0"/>
          <a:chOff x="0" y="0"/>
          <a:chExt cx="0" cy="0"/>
        </a:xfrm>
      </p:grpSpPr>
      <p:sp>
        <p:nvSpPr>
          <p:cNvPr id="374" name="Google Shape;374;g58d3b44f08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3"/>
        <p:cNvGrpSpPr/>
        <p:nvPr/>
      </p:nvGrpSpPr>
      <p:grpSpPr>
        <a:xfrm>
          <a:off x="0" y="0"/>
          <a:ext cx="0" cy="0"/>
          <a:chOff x="0" y="0"/>
          <a:chExt cx="0" cy="0"/>
        </a:xfrm>
      </p:grpSpPr>
      <p:sp>
        <p:nvSpPr>
          <p:cNvPr id="314" name="Google Shape;314;g58d3b44f08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7"/>
        <p:cNvGrpSpPr/>
        <p:nvPr/>
      </p:nvGrpSpPr>
      <p:grpSpPr>
        <a:xfrm>
          <a:off x="0" y="0"/>
          <a:ext cx="0" cy="0"/>
          <a:chOff x="0" y="0"/>
          <a:chExt cx="0" cy="0"/>
        </a:xfrm>
      </p:grpSpPr>
      <p:sp>
        <p:nvSpPr>
          <p:cNvPr id="438" name="Google Shape;438;g58d3b44f08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
        <p:cNvGrpSpPr/>
        <p:nvPr/>
      </p:nvGrpSpPr>
      <p:grpSpPr>
        <a:xfrm>
          <a:off x="0" y="0"/>
          <a:ext cx="0" cy="0"/>
          <a:chOff x="0" y="0"/>
          <a:chExt cx="0" cy="0"/>
        </a:xfrm>
      </p:grpSpPr>
      <p:sp>
        <p:nvSpPr>
          <p:cNvPr id="144" name="Google Shape;144;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3"/>
        <p:cNvGrpSpPr/>
        <p:nvPr/>
      </p:nvGrpSpPr>
      <p:grpSpPr>
        <a:xfrm>
          <a:off x="0" y="0"/>
          <a:ext cx="0" cy="0"/>
          <a:chOff x="0" y="0"/>
          <a:chExt cx="0" cy="0"/>
        </a:xfrm>
      </p:grpSpPr>
      <p:sp>
        <p:nvSpPr>
          <p:cNvPr id="604" name="Google Shape;604;g5465e7bc0b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1"/>
        <p:cNvGrpSpPr/>
        <p:nvPr/>
      </p:nvGrpSpPr>
      <p:grpSpPr>
        <a:xfrm>
          <a:off x="0" y="0"/>
          <a:ext cx="0" cy="0"/>
          <a:chOff x="0" y="0"/>
          <a:chExt cx="0" cy="0"/>
        </a:xfrm>
      </p:grpSpPr>
      <p:sp>
        <p:nvSpPr>
          <p:cNvPr id="322" name="Google Shape;322;g419515fe0b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7"/>
        <p:cNvGrpSpPr/>
        <p:nvPr/>
      </p:nvGrpSpPr>
      <p:grpSpPr>
        <a:xfrm>
          <a:off x="0" y="0"/>
          <a:ext cx="0" cy="0"/>
          <a:chOff x="0" y="0"/>
          <a:chExt cx="0" cy="0"/>
        </a:xfrm>
      </p:grpSpPr>
      <p:sp>
        <p:nvSpPr>
          <p:cNvPr id="398" name="Google Shape;398;g58d3b44f08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5"/>
        <p:cNvGrpSpPr/>
        <p:nvPr/>
      </p:nvGrpSpPr>
      <p:grpSpPr>
        <a:xfrm>
          <a:off x="0" y="0"/>
          <a:ext cx="0" cy="0"/>
          <a:chOff x="0" y="0"/>
          <a:chExt cx="0" cy="0"/>
        </a:xfrm>
      </p:grpSpPr>
      <p:sp>
        <p:nvSpPr>
          <p:cNvPr id="176" name="Google Shape;176;g58d3b44f0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g41abfbaf28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g41abfbaf28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g41abfbaf28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 Id="rId3" Type="http://schemas.openxmlformats.org/officeDocument/2006/relationships/hyperlink" Target="http://bit.ly/2Tynxth" TargetMode="External"/><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6000"/>
              <a:buNone/>
              <a:defRPr sz="4800">
                <a:solidFill>
                  <a:schemeClr val="dk2"/>
                </a:solidFill>
                <a:latin typeface="Calibri" panose="020F0502020204030204" charset="0"/>
                <a:cs typeface="Calibri" panose="020F0502020204030204" charset="0"/>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2"/>
              </a:buClr>
              <a:buSzPts val="1200"/>
              <a:buNone/>
              <a:defRPr>
                <a:solidFill>
                  <a:schemeClr val="lt2"/>
                </a:solidFill>
                <a:latin typeface="Calibri" panose="020F0502020204030204" charset="0"/>
                <a:cs typeface="Calibri" panose="020F0502020204030204" charset="0"/>
              </a:defRPr>
            </a:lvl1pPr>
            <a:lvl2pPr lvl="1" algn="r" rtl="0">
              <a:lnSpc>
                <a:spcPct val="100000"/>
              </a:lnSpc>
              <a:spcBef>
                <a:spcPts val="0"/>
              </a:spcBef>
              <a:spcAft>
                <a:spcPts val="0"/>
              </a:spcAft>
              <a:buClr>
                <a:schemeClr val="lt2"/>
              </a:buClr>
              <a:buSzPts val="2800"/>
              <a:buNone/>
              <a:defRPr sz="2800">
                <a:solidFill>
                  <a:schemeClr val="lt2"/>
                </a:solidFill>
              </a:defRPr>
            </a:lvl2pPr>
            <a:lvl3pPr lvl="2" algn="r" rtl="0">
              <a:lnSpc>
                <a:spcPct val="100000"/>
              </a:lnSpc>
              <a:spcBef>
                <a:spcPts val="0"/>
              </a:spcBef>
              <a:spcAft>
                <a:spcPts val="0"/>
              </a:spcAft>
              <a:buClr>
                <a:schemeClr val="lt2"/>
              </a:buClr>
              <a:buSzPts val="2800"/>
              <a:buNone/>
              <a:defRPr sz="2800">
                <a:solidFill>
                  <a:schemeClr val="lt2"/>
                </a:solidFill>
              </a:defRPr>
            </a:lvl3pPr>
            <a:lvl4pPr lvl="3" algn="r" rtl="0">
              <a:lnSpc>
                <a:spcPct val="100000"/>
              </a:lnSpc>
              <a:spcBef>
                <a:spcPts val="0"/>
              </a:spcBef>
              <a:spcAft>
                <a:spcPts val="0"/>
              </a:spcAft>
              <a:buClr>
                <a:schemeClr val="lt2"/>
              </a:buClr>
              <a:buSzPts val="2800"/>
              <a:buNone/>
              <a:defRPr sz="2800">
                <a:solidFill>
                  <a:schemeClr val="lt2"/>
                </a:solidFill>
              </a:defRPr>
            </a:lvl4pPr>
            <a:lvl5pPr lvl="4" algn="r" rtl="0">
              <a:lnSpc>
                <a:spcPct val="100000"/>
              </a:lnSpc>
              <a:spcBef>
                <a:spcPts val="0"/>
              </a:spcBef>
              <a:spcAft>
                <a:spcPts val="0"/>
              </a:spcAft>
              <a:buClr>
                <a:schemeClr val="lt2"/>
              </a:buClr>
              <a:buSzPts val="2800"/>
              <a:buNone/>
              <a:defRPr sz="2800">
                <a:solidFill>
                  <a:schemeClr val="lt2"/>
                </a:solidFill>
              </a:defRPr>
            </a:lvl5pPr>
            <a:lvl6pPr lvl="5" algn="r" rtl="0">
              <a:lnSpc>
                <a:spcPct val="100000"/>
              </a:lnSpc>
              <a:spcBef>
                <a:spcPts val="0"/>
              </a:spcBef>
              <a:spcAft>
                <a:spcPts val="0"/>
              </a:spcAft>
              <a:buClr>
                <a:schemeClr val="lt2"/>
              </a:buClr>
              <a:buSzPts val="2800"/>
              <a:buNone/>
              <a:defRPr sz="2800">
                <a:solidFill>
                  <a:schemeClr val="lt2"/>
                </a:solidFill>
              </a:defRPr>
            </a:lvl6pPr>
            <a:lvl7pPr lvl="6" algn="r" rtl="0">
              <a:lnSpc>
                <a:spcPct val="100000"/>
              </a:lnSpc>
              <a:spcBef>
                <a:spcPts val="0"/>
              </a:spcBef>
              <a:spcAft>
                <a:spcPts val="0"/>
              </a:spcAft>
              <a:buClr>
                <a:schemeClr val="lt2"/>
              </a:buClr>
              <a:buSzPts val="2800"/>
              <a:buNone/>
              <a:defRPr sz="2800">
                <a:solidFill>
                  <a:schemeClr val="lt2"/>
                </a:solidFill>
              </a:defRPr>
            </a:lvl7pPr>
            <a:lvl8pPr lvl="7" algn="r" rtl="0">
              <a:lnSpc>
                <a:spcPct val="100000"/>
              </a:lnSpc>
              <a:spcBef>
                <a:spcPts val="0"/>
              </a:spcBef>
              <a:spcAft>
                <a:spcPts val="0"/>
              </a:spcAft>
              <a:buClr>
                <a:schemeClr val="lt2"/>
              </a:buClr>
              <a:buSzPts val="2800"/>
              <a:buNone/>
              <a:defRPr sz="2800">
                <a:solidFill>
                  <a:schemeClr val="lt2"/>
                </a:solidFill>
              </a:defRPr>
            </a:lvl8pPr>
            <a:lvl9pPr lvl="8" algn="r" rtl="0">
              <a:lnSpc>
                <a:spcPct val="100000"/>
              </a:lnSpc>
              <a:spcBef>
                <a:spcPts val="0"/>
              </a:spcBef>
              <a:spcAft>
                <a:spcPts val="0"/>
              </a:spcAft>
              <a:buClr>
                <a:schemeClr val="lt2"/>
              </a:buClr>
              <a:buSzPts val="2800"/>
              <a:buNone/>
              <a:defRPr sz="2800">
                <a:solidFill>
                  <a:schemeClr val="lt2"/>
                </a:solidFill>
              </a:defRPr>
            </a:lvl9pPr>
          </a:lstStyle>
          <a:p/>
        </p:txBody>
      </p:sp>
      <p:sp>
        <p:nvSpPr>
          <p:cNvPr id="2" name="Text Box 0"/>
          <p:cNvSpPr txBox="1"/>
          <p:nvPr userDrawn="1"/>
        </p:nvSpPr>
        <p:spPr>
          <a:xfrm>
            <a:off x="5516880" y="4506595"/>
            <a:ext cx="3514090" cy="510540"/>
          </a:xfrm>
          <a:prstGeom prst="rect">
            <a:avLst/>
          </a:prstGeom>
          <a:noFill/>
        </p:spPr>
        <p:txBody>
          <a:bodyPr wrap="square" rtlCol="0">
            <a:spAutoFit/>
          </a:bodyPr>
          <a:lstStyle/>
          <a:p>
            <a:pPr algn="r">
              <a:lnSpc>
                <a:spcPct val="130000"/>
              </a:lnSpc>
            </a:pPr>
            <a:endParaRPr lang="en-US" sz="1050" i="1">
              <a:solidFill>
                <a:schemeClr val="tx2"/>
              </a:solidFill>
              <a:latin typeface="Calibri" panose="020F0502020204030204" charset="0"/>
              <a:cs typeface="Calibri" panose="020F0502020204030204" charset="0"/>
            </a:endParaRPr>
          </a:p>
          <a:p>
            <a:pPr algn="r">
              <a:lnSpc>
                <a:spcPct val="130000"/>
              </a:lnSpc>
            </a:pPr>
            <a:r>
              <a:rPr lang="en-US" sz="1050" i="1">
                <a:solidFill>
                  <a:schemeClr val="tx2"/>
                </a:solidFill>
                <a:latin typeface="Calibri" panose="020F0502020204030204" charset="0"/>
                <a:cs typeface="Calibri" panose="020F0502020204030204" charset="0"/>
              </a:rPr>
              <a:t>2022 - SWR302-  Group 1 - FPT University</a:t>
            </a:r>
            <a:endParaRPr lang="en-US" sz="1050" i="1">
              <a:solidFill>
                <a:schemeClr val="tx2"/>
              </a:solidFill>
              <a:latin typeface="Calibri" panose="020F0502020204030204" charset="0"/>
              <a:cs typeface="Calibri" panose="020F0502020204030204" charset="0"/>
            </a:endParaRPr>
          </a:p>
        </p:txBody>
      </p:sp>
    </p:spTree>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3600">
                <a:solidFill>
                  <a:schemeClr val="dk2"/>
                </a:solidFill>
                <a:latin typeface="Calibri" panose="020F0502020204030204" charset="0"/>
                <a:cs typeface="Calibri" panose="020F0502020204030204" charset="0"/>
              </a:defRPr>
            </a:lvl1pPr>
            <a:lvl2pPr lvl="1" algn="r" rtl="0">
              <a:spcBef>
                <a:spcPts val="0"/>
              </a:spcBef>
              <a:spcAft>
                <a:spcPts val="0"/>
              </a:spcAft>
              <a:buClr>
                <a:schemeClr val="dk2"/>
              </a:buClr>
              <a:buSzPts val="6500"/>
              <a:buNone/>
              <a:defRPr sz="6500">
                <a:solidFill>
                  <a:schemeClr val="dk2"/>
                </a:solidFill>
              </a:defRPr>
            </a:lvl2pPr>
            <a:lvl3pPr lvl="2" algn="r" rtl="0">
              <a:spcBef>
                <a:spcPts val="0"/>
              </a:spcBef>
              <a:spcAft>
                <a:spcPts val="0"/>
              </a:spcAft>
              <a:buClr>
                <a:schemeClr val="dk2"/>
              </a:buClr>
              <a:buSzPts val="6500"/>
              <a:buNone/>
              <a:defRPr sz="6500">
                <a:solidFill>
                  <a:schemeClr val="dk2"/>
                </a:solidFill>
              </a:defRPr>
            </a:lvl3pPr>
            <a:lvl4pPr lvl="3" algn="r" rtl="0">
              <a:spcBef>
                <a:spcPts val="0"/>
              </a:spcBef>
              <a:spcAft>
                <a:spcPts val="0"/>
              </a:spcAft>
              <a:buClr>
                <a:schemeClr val="dk2"/>
              </a:buClr>
              <a:buSzPts val="6500"/>
              <a:buNone/>
              <a:defRPr sz="6500">
                <a:solidFill>
                  <a:schemeClr val="dk2"/>
                </a:solidFill>
              </a:defRPr>
            </a:lvl4pPr>
            <a:lvl5pPr lvl="4" algn="r" rtl="0">
              <a:spcBef>
                <a:spcPts val="0"/>
              </a:spcBef>
              <a:spcAft>
                <a:spcPts val="0"/>
              </a:spcAft>
              <a:buClr>
                <a:schemeClr val="dk2"/>
              </a:buClr>
              <a:buSzPts val="6500"/>
              <a:buNone/>
              <a:defRPr sz="6500">
                <a:solidFill>
                  <a:schemeClr val="dk2"/>
                </a:solidFill>
              </a:defRPr>
            </a:lvl5pPr>
            <a:lvl6pPr lvl="5" algn="r" rtl="0">
              <a:spcBef>
                <a:spcPts val="0"/>
              </a:spcBef>
              <a:spcAft>
                <a:spcPts val="0"/>
              </a:spcAft>
              <a:buClr>
                <a:schemeClr val="dk2"/>
              </a:buClr>
              <a:buSzPts val="6500"/>
              <a:buNone/>
              <a:defRPr sz="6500">
                <a:solidFill>
                  <a:schemeClr val="dk2"/>
                </a:solidFill>
              </a:defRPr>
            </a:lvl6pPr>
            <a:lvl7pPr lvl="6" algn="r" rtl="0">
              <a:spcBef>
                <a:spcPts val="0"/>
              </a:spcBef>
              <a:spcAft>
                <a:spcPts val="0"/>
              </a:spcAft>
              <a:buClr>
                <a:schemeClr val="dk2"/>
              </a:buClr>
              <a:buSzPts val="6500"/>
              <a:buNone/>
              <a:defRPr sz="6500">
                <a:solidFill>
                  <a:schemeClr val="dk2"/>
                </a:solidFill>
              </a:defRPr>
            </a:lvl7pPr>
            <a:lvl8pPr lvl="7" algn="r" rtl="0">
              <a:spcBef>
                <a:spcPts val="0"/>
              </a:spcBef>
              <a:spcAft>
                <a:spcPts val="0"/>
              </a:spcAft>
              <a:buClr>
                <a:schemeClr val="dk2"/>
              </a:buClr>
              <a:buSzPts val="6500"/>
              <a:buNone/>
              <a:defRPr sz="6500">
                <a:solidFill>
                  <a:schemeClr val="dk2"/>
                </a:solidFill>
              </a:defRPr>
            </a:lvl8pPr>
            <a:lvl9pPr lvl="8" algn="r" rtl="0">
              <a:spcBef>
                <a:spcPts val="0"/>
              </a:spcBef>
              <a:spcAft>
                <a:spcPts val="0"/>
              </a:spcAft>
              <a:buClr>
                <a:schemeClr val="dk2"/>
              </a:buClr>
              <a:buSzPts val="6500"/>
              <a:buNone/>
              <a:defRPr sz="6500">
                <a:solidFill>
                  <a:schemeClr val="dk2"/>
                </a:solidFill>
              </a:defRPr>
            </a:lvl9pPr>
          </a:lstStyle>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9600">
                <a:solidFill>
                  <a:schemeClr val="dk2"/>
                </a:solidFill>
                <a:latin typeface="Calibri" panose="020F0502020204030204" charset="0"/>
                <a:cs typeface="Calibri" panose="020F0502020204030204" charset="0"/>
              </a:defRPr>
            </a:lvl1pPr>
            <a:lvl2pPr lvl="1"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200"/>
              <a:buNone/>
              <a:defRPr sz="1100">
                <a:solidFill>
                  <a:schemeClr val="lt2"/>
                </a:solidFill>
                <a:latin typeface="Calibri" panose="020F0502020204030204" charset="0"/>
                <a:cs typeface="Calibri" panose="020F0502020204030204" charset="0"/>
              </a:defRPr>
            </a:lvl1pPr>
            <a:lvl2pPr lvl="1" algn="r" rtl="0">
              <a:lnSpc>
                <a:spcPct val="100000"/>
              </a:lnSpc>
              <a:spcBef>
                <a:spcPts val="0"/>
              </a:spcBef>
              <a:spcAft>
                <a:spcPts val="0"/>
              </a:spcAft>
              <a:buClr>
                <a:schemeClr val="lt2"/>
              </a:buClr>
              <a:buSzPts val="1200"/>
              <a:buNone/>
              <a:defRPr>
                <a:solidFill>
                  <a:schemeClr val="lt2"/>
                </a:solidFill>
              </a:defRPr>
            </a:lvl2pPr>
            <a:lvl3pPr lvl="2" algn="r" rtl="0">
              <a:lnSpc>
                <a:spcPct val="100000"/>
              </a:lnSpc>
              <a:spcBef>
                <a:spcPts val="0"/>
              </a:spcBef>
              <a:spcAft>
                <a:spcPts val="0"/>
              </a:spcAft>
              <a:buClr>
                <a:schemeClr val="lt2"/>
              </a:buClr>
              <a:buSzPts val="1200"/>
              <a:buNone/>
              <a:defRPr>
                <a:solidFill>
                  <a:schemeClr val="lt2"/>
                </a:solidFill>
              </a:defRPr>
            </a:lvl3pPr>
            <a:lvl4pPr lvl="3" algn="r" rtl="0">
              <a:lnSpc>
                <a:spcPct val="100000"/>
              </a:lnSpc>
              <a:spcBef>
                <a:spcPts val="0"/>
              </a:spcBef>
              <a:spcAft>
                <a:spcPts val="0"/>
              </a:spcAft>
              <a:buClr>
                <a:schemeClr val="lt2"/>
              </a:buClr>
              <a:buSzPts val="1200"/>
              <a:buNone/>
              <a:defRPr>
                <a:solidFill>
                  <a:schemeClr val="lt2"/>
                </a:solidFill>
              </a:defRPr>
            </a:lvl4pPr>
            <a:lvl5pPr lvl="4" algn="r" rtl="0">
              <a:lnSpc>
                <a:spcPct val="100000"/>
              </a:lnSpc>
              <a:spcBef>
                <a:spcPts val="0"/>
              </a:spcBef>
              <a:spcAft>
                <a:spcPts val="0"/>
              </a:spcAft>
              <a:buClr>
                <a:schemeClr val="lt2"/>
              </a:buClr>
              <a:buSzPts val="1200"/>
              <a:buNone/>
              <a:defRPr>
                <a:solidFill>
                  <a:schemeClr val="lt2"/>
                </a:solidFill>
              </a:defRPr>
            </a:lvl5pPr>
            <a:lvl6pPr lvl="5" algn="r" rtl="0">
              <a:lnSpc>
                <a:spcPct val="100000"/>
              </a:lnSpc>
              <a:spcBef>
                <a:spcPts val="0"/>
              </a:spcBef>
              <a:spcAft>
                <a:spcPts val="0"/>
              </a:spcAft>
              <a:buClr>
                <a:schemeClr val="lt2"/>
              </a:buClr>
              <a:buSzPts val="1200"/>
              <a:buNone/>
              <a:defRPr>
                <a:solidFill>
                  <a:schemeClr val="lt2"/>
                </a:solidFill>
              </a:defRPr>
            </a:lvl6pPr>
            <a:lvl7pPr lvl="6" algn="r" rtl="0">
              <a:lnSpc>
                <a:spcPct val="100000"/>
              </a:lnSpc>
              <a:spcBef>
                <a:spcPts val="0"/>
              </a:spcBef>
              <a:spcAft>
                <a:spcPts val="0"/>
              </a:spcAft>
              <a:buClr>
                <a:schemeClr val="lt2"/>
              </a:buClr>
              <a:buSzPts val="1200"/>
              <a:buNone/>
              <a:defRPr>
                <a:solidFill>
                  <a:schemeClr val="lt2"/>
                </a:solidFill>
              </a:defRPr>
            </a:lvl7pPr>
            <a:lvl8pPr lvl="7" algn="r" rtl="0">
              <a:lnSpc>
                <a:spcPct val="100000"/>
              </a:lnSpc>
              <a:spcBef>
                <a:spcPts val="0"/>
              </a:spcBef>
              <a:spcAft>
                <a:spcPts val="0"/>
              </a:spcAft>
              <a:buClr>
                <a:schemeClr val="lt2"/>
              </a:buClr>
              <a:buSzPts val="1200"/>
              <a:buNone/>
              <a:defRPr>
                <a:solidFill>
                  <a:schemeClr val="lt2"/>
                </a:solidFill>
              </a:defRPr>
            </a:lvl8pPr>
            <a:lvl9pPr lvl="8" algn="r" rtl="0">
              <a:lnSpc>
                <a:spcPct val="100000"/>
              </a:lnSpc>
              <a:spcBef>
                <a:spcPts val="0"/>
              </a:spcBef>
              <a:spcAft>
                <a:spcPts val="0"/>
              </a:spcAft>
              <a:buClr>
                <a:schemeClr val="lt2"/>
              </a:buClr>
              <a:buSzPts val="1200"/>
              <a:buNone/>
              <a:defRPr>
                <a:solidFill>
                  <a:schemeClr val="lt2"/>
                </a:solidFill>
              </a:defRPr>
            </a:lvl9pPr>
          </a:lstStyle>
          <a:p/>
        </p:txBody>
      </p:sp>
      <p:sp>
        <p:nvSpPr>
          <p:cNvPr id="2" name="Text Box 0"/>
          <p:cNvSpPr txBox="1"/>
          <p:nvPr userDrawn="1"/>
        </p:nvSpPr>
        <p:spPr>
          <a:xfrm>
            <a:off x="5516880" y="4506595"/>
            <a:ext cx="3514090" cy="510540"/>
          </a:xfrm>
          <a:prstGeom prst="rect">
            <a:avLst/>
          </a:prstGeom>
          <a:noFill/>
        </p:spPr>
        <p:txBody>
          <a:bodyPr wrap="square" rtlCol="0">
            <a:spAutoFit/>
          </a:bodyPr>
          <a:lstStyle/>
          <a:p>
            <a:pPr algn="r">
              <a:lnSpc>
                <a:spcPct val="130000"/>
              </a:lnSpc>
            </a:pPr>
            <a:endParaRPr lang="en-US" sz="1050" i="1">
              <a:solidFill>
                <a:schemeClr val="tx2"/>
              </a:solidFill>
              <a:latin typeface="Calibri" panose="020F0502020204030204" charset="0"/>
              <a:cs typeface="Calibri" panose="020F0502020204030204" charset="0"/>
            </a:endParaRPr>
          </a:p>
          <a:p>
            <a:pPr algn="r">
              <a:lnSpc>
                <a:spcPct val="130000"/>
              </a:lnSpc>
            </a:pPr>
            <a:r>
              <a:rPr lang="en-US" sz="1050" i="1">
                <a:solidFill>
                  <a:schemeClr val="tx2"/>
                </a:solidFill>
                <a:latin typeface="Calibri" panose="020F0502020204030204" charset="0"/>
                <a:cs typeface="Calibri" panose="020F0502020204030204" charset="0"/>
              </a:rPr>
              <a:t>2022 - SWR302-  Group 1 - FPT University</a:t>
            </a:r>
            <a:endParaRPr lang="en-US" sz="1050" i="1">
              <a:solidFill>
                <a:schemeClr val="tx2"/>
              </a:solidFill>
              <a:latin typeface="Calibri" panose="020F0502020204030204" charset="0"/>
              <a:cs typeface="Calibri" panose="020F0502020204030204" charset="0"/>
            </a:endParaRPr>
          </a:p>
        </p:txBody>
      </p:sp>
    </p:spTree>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latin typeface="Calibri" panose="020F0502020204030204" charset="0"/>
                <a:cs typeface="Calibri" panose="020F0502020204030204" charset="0"/>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latin typeface="Calibri" panose="020F0502020204030204" charset="0"/>
                <a:cs typeface="Calibri" panose="020F0502020204030204" charset="0"/>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latin typeface="Calibri" panose="020F0502020204030204" charset="0"/>
                <a:cs typeface="Calibri" panose="020F0502020204030204" charset="0"/>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latin typeface="Calibri" panose="020F0502020204030204" charset="0"/>
                <a:cs typeface="Calibri" panose="020F0502020204030204" charset="0"/>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latin typeface="Calibri" panose="020F0502020204030204" charset="0"/>
                <a:cs typeface="Calibri" panose="020F0502020204030204" charset="0"/>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latin typeface="Calibri" panose="020F0502020204030204" charset="0"/>
                <a:cs typeface="Calibri" panose="020F0502020204030204" charset="0"/>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latin typeface="Calibri" panose="020F0502020204030204" charset="0"/>
                <a:cs typeface="Calibri" panose="020F0502020204030204" charset="0"/>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latin typeface="Calibri" panose="020F0502020204030204" charset="0"/>
                <a:cs typeface="Calibri" panose="020F0502020204030204" charset="0"/>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latin typeface="Calibri" panose="020F0502020204030204" charset="0"/>
                <a:cs typeface="Calibri" panose="020F0502020204030204" charset="0"/>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latin typeface="Calibri" panose="020F0502020204030204" charset="0"/>
                <a:cs typeface="Calibri" panose="020F0502020204030204" charset="0"/>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latin typeface="Calibri" panose="020F0502020204030204" charset="0"/>
                <a:cs typeface="Calibri" panose="020F0502020204030204" charset="0"/>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latin typeface="Calibri" panose="020F0502020204030204" charset="0"/>
                <a:cs typeface="Calibri" panose="020F0502020204030204" charset="0"/>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latin typeface="Calibri" panose="020F0502020204030204" charset="0"/>
                <a:cs typeface="Calibri" panose="020F0502020204030204" charset="0"/>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2" name="Text Box 0"/>
          <p:cNvSpPr txBox="1"/>
          <p:nvPr userDrawn="1"/>
        </p:nvSpPr>
        <p:spPr>
          <a:xfrm>
            <a:off x="5516880" y="4506595"/>
            <a:ext cx="3514090" cy="510540"/>
          </a:xfrm>
          <a:prstGeom prst="rect">
            <a:avLst/>
          </a:prstGeom>
          <a:noFill/>
        </p:spPr>
        <p:txBody>
          <a:bodyPr wrap="square" rtlCol="0">
            <a:spAutoFit/>
          </a:bodyPr>
          <a:lstStyle/>
          <a:p>
            <a:pPr algn="r">
              <a:lnSpc>
                <a:spcPct val="130000"/>
              </a:lnSpc>
            </a:pPr>
            <a:endParaRPr lang="en-US" sz="1050" i="1">
              <a:solidFill>
                <a:schemeClr val="tx2"/>
              </a:solidFill>
              <a:latin typeface="Calibri" panose="020F0502020204030204" charset="0"/>
              <a:cs typeface="Calibri" panose="020F0502020204030204" charset="0"/>
            </a:endParaRPr>
          </a:p>
          <a:p>
            <a:pPr algn="r">
              <a:lnSpc>
                <a:spcPct val="130000"/>
              </a:lnSpc>
            </a:pPr>
            <a:r>
              <a:rPr lang="en-US" sz="1050" i="1">
                <a:solidFill>
                  <a:schemeClr val="tx2"/>
                </a:solidFill>
                <a:latin typeface="Calibri" panose="020F0502020204030204" charset="0"/>
                <a:cs typeface="Calibri" panose="020F0502020204030204" charset="0"/>
              </a:rPr>
              <a:t>2022 - SWR302-  Group 1 - FPT University</a:t>
            </a:r>
            <a:endParaRPr lang="en-US" sz="1050" i="1">
              <a:solidFill>
                <a:schemeClr val="tx2"/>
              </a:solidFill>
              <a:latin typeface="Calibri" panose="020F0502020204030204" charset="0"/>
              <a:cs typeface="Calibri" panose="020F0502020204030204" charset="0"/>
            </a:endParaRPr>
          </a:p>
        </p:txBody>
      </p:sp>
    </p:spTree>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latin typeface="Calibri" panose="020F0502020204030204" charset="0"/>
                <a:cs typeface="Calibri" panose="020F0502020204030204" charset="0"/>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atin typeface="Calibri" panose="020F0502020204030204" charset="0"/>
                <a:cs typeface="Calibri" panose="020F0502020204030204" charset="0"/>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atin typeface="Calibri" panose="020F0502020204030204" charset="0"/>
                <a:cs typeface="Calibri" panose="020F0502020204030204" charset="0"/>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atin typeface="Calibri" panose="020F0502020204030204" charset="0"/>
                <a:cs typeface="Calibri" panose="020F0502020204030204" charset="0"/>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atin typeface="Calibri" panose="020F0502020204030204" charset="0"/>
                <a:cs typeface="Calibri" panose="020F0502020204030204" charset="0"/>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 name="Text Box 0"/>
          <p:cNvSpPr txBox="1"/>
          <p:nvPr userDrawn="1"/>
        </p:nvSpPr>
        <p:spPr>
          <a:xfrm>
            <a:off x="5516880" y="4506595"/>
            <a:ext cx="3514090" cy="510540"/>
          </a:xfrm>
          <a:prstGeom prst="rect">
            <a:avLst/>
          </a:prstGeom>
          <a:noFill/>
        </p:spPr>
        <p:txBody>
          <a:bodyPr wrap="square" rtlCol="0">
            <a:spAutoFit/>
          </a:bodyPr>
          <a:lstStyle/>
          <a:p>
            <a:pPr algn="r">
              <a:lnSpc>
                <a:spcPct val="130000"/>
              </a:lnSpc>
            </a:pPr>
            <a:endParaRPr lang="en-US" sz="1050" i="1">
              <a:solidFill>
                <a:schemeClr val="tx2"/>
              </a:solidFill>
              <a:latin typeface="Calibri" panose="020F0502020204030204" charset="0"/>
              <a:cs typeface="Calibri" panose="020F0502020204030204" charset="0"/>
            </a:endParaRPr>
          </a:p>
          <a:p>
            <a:pPr algn="r">
              <a:lnSpc>
                <a:spcPct val="130000"/>
              </a:lnSpc>
            </a:pPr>
            <a:r>
              <a:rPr lang="en-US" sz="1050" i="1">
                <a:solidFill>
                  <a:schemeClr val="tx2"/>
                </a:solidFill>
                <a:latin typeface="Calibri" panose="020F0502020204030204" charset="0"/>
                <a:cs typeface="Calibri" panose="020F0502020204030204" charset="0"/>
              </a:rPr>
              <a:t>2022 - SWR302-  Group 1 - FPT University</a:t>
            </a:r>
            <a:endParaRPr lang="en-US" sz="1050" i="1">
              <a:solidFill>
                <a:schemeClr val="tx2"/>
              </a:solidFill>
              <a:latin typeface="Calibri" panose="020F0502020204030204" charset="0"/>
              <a:cs typeface="Calibri" panose="020F0502020204030204" charset="0"/>
            </a:endParaRPr>
          </a:p>
        </p:txBody>
      </p:sp>
    </p:spTree>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latin typeface="Calibri" panose="020F0502020204030204" charset="0"/>
                <a:cs typeface="Calibri" panose="020F0502020204030204" charset="0"/>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p:txBody>
      </p:sp>
      <p:sp>
        <p:nvSpPr>
          <p:cNvPr id="2" name="Text Box 0"/>
          <p:cNvSpPr txBox="1"/>
          <p:nvPr userDrawn="1"/>
        </p:nvSpPr>
        <p:spPr>
          <a:xfrm>
            <a:off x="5516880" y="4506595"/>
            <a:ext cx="3514090" cy="510540"/>
          </a:xfrm>
          <a:prstGeom prst="rect">
            <a:avLst/>
          </a:prstGeom>
          <a:noFill/>
        </p:spPr>
        <p:txBody>
          <a:bodyPr wrap="square" rtlCol="0">
            <a:spAutoFit/>
          </a:bodyPr>
          <a:lstStyle/>
          <a:p>
            <a:pPr algn="r">
              <a:lnSpc>
                <a:spcPct val="130000"/>
              </a:lnSpc>
            </a:pPr>
            <a:endParaRPr lang="en-US" sz="1050" i="1">
              <a:solidFill>
                <a:schemeClr val="tx2"/>
              </a:solidFill>
              <a:latin typeface="Calibri" panose="020F0502020204030204" charset="0"/>
              <a:cs typeface="Calibri" panose="020F0502020204030204" charset="0"/>
            </a:endParaRPr>
          </a:p>
          <a:p>
            <a:pPr algn="r">
              <a:lnSpc>
                <a:spcPct val="130000"/>
              </a:lnSpc>
            </a:pPr>
            <a:r>
              <a:rPr lang="en-US" sz="1050" i="1">
                <a:solidFill>
                  <a:schemeClr val="tx2"/>
                </a:solidFill>
                <a:latin typeface="Calibri" panose="020F0502020204030204" charset="0"/>
                <a:cs typeface="Calibri" panose="020F0502020204030204" charset="0"/>
              </a:rPr>
              <a:t>2022 - SWR302-  Group 1 - FPT University</a:t>
            </a:r>
            <a:endParaRPr lang="en-US" sz="1050" i="1">
              <a:solidFill>
                <a:schemeClr val="tx2"/>
              </a:solidFill>
              <a:latin typeface="Calibri" panose="020F0502020204030204" charset="0"/>
              <a:cs typeface="Calibri" panose="020F0502020204030204" charset="0"/>
            </a:endParaRPr>
          </a:p>
        </p:txBody>
      </p:sp>
    </p:spTree>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3600">
                <a:solidFill>
                  <a:schemeClr val="dk2"/>
                </a:solidFill>
                <a:latin typeface="Calibri" panose="020F0502020204030204" charset="0"/>
                <a:cs typeface="Calibri" panose="020F0502020204030204" charset="0"/>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9600">
                <a:solidFill>
                  <a:schemeClr val="dk2"/>
                </a:solidFill>
                <a:latin typeface="Calibri" panose="020F0502020204030204" charset="0"/>
                <a:cs typeface="Calibri" panose="020F0502020204030204" charset="0"/>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solidFill>
                  <a:schemeClr val="lt2"/>
                </a:solidFill>
                <a:latin typeface="Calibri" panose="020F0502020204030204" charset="0"/>
                <a:cs typeface="Calibri" panose="020F0502020204030204" charset="0"/>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p:txBody>
      </p:sp>
      <p:sp>
        <p:nvSpPr>
          <p:cNvPr id="2" name="Text Box 0"/>
          <p:cNvSpPr txBox="1"/>
          <p:nvPr userDrawn="1"/>
        </p:nvSpPr>
        <p:spPr>
          <a:xfrm>
            <a:off x="5516880" y="4506595"/>
            <a:ext cx="3514090" cy="510540"/>
          </a:xfrm>
          <a:prstGeom prst="rect">
            <a:avLst/>
          </a:prstGeom>
          <a:noFill/>
        </p:spPr>
        <p:txBody>
          <a:bodyPr wrap="square" rtlCol="0">
            <a:spAutoFit/>
          </a:bodyPr>
          <a:lstStyle/>
          <a:p>
            <a:pPr algn="r">
              <a:lnSpc>
                <a:spcPct val="130000"/>
              </a:lnSpc>
            </a:pPr>
            <a:endParaRPr lang="en-US" sz="1050" i="1">
              <a:solidFill>
                <a:schemeClr val="tx2"/>
              </a:solidFill>
              <a:latin typeface="Calibri" panose="020F0502020204030204" charset="0"/>
              <a:cs typeface="Calibri" panose="020F0502020204030204" charset="0"/>
            </a:endParaRPr>
          </a:p>
          <a:p>
            <a:pPr algn="r">
              <a:lnSpc>
                <a:spcPct val="130000"/>
              </a:lnSpc>
            </a:pPr>
            <a:r>
              <a:rPr lang="en-US" sz="1050" i="1">
                <a:solidFill>
                  <a:schemeClr val="tx2"/>
                </a:solidFill>
                <a:latin typeface="Calibri" panose="020F0502020204030204" charset="0"/>
                <a:cs typeface="Calibri" panose="020F0502020204030204" charset="0"/>
              </a:rPr>
              <a:t>2022 - SWR302-  Group 1 - FPT University</a:t>
            </a:r>
            <a:endParaRPr lang="en-US" sz="1050" i="1">
              <a:solidFill>
                <a:schemeClr val="tx2"/>
              </a:solidFill>
              <a:latin typeface="Calibri" panose="020F0502020204030204" charset="0"/>
              <a:cs typeface="Calibri" panose="020F0502020204030204" charset="0"/>
            </a:endParaRPr>
          </a:p>
        </p:txBody>
      </p:sp>
    </p:spTree>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latin typeface="Calibri" panose="020F0502020204030204" charset="0"/>
                <a:cs typeface="Calibri" panose="020F0502020204030204" charset="0"/>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latin typeface="Calibri" panose="020F0502020204030204" charset="0"/>
                <a:cs typeface="Calibri" panose="020F0502020204030204" charset="0"/>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latin typeface="Calibri" panose="020F0502020204030204" charset="0"/>
                <a:cs typeface="Calibri" panose="020F0502020204030204" charset="0"/>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latin typeface="Calibri" panose="020F0502020204030204" charset="0"/>
                <a:cs typeface="Calibri" panose="020F0502020204030204" charset="0"/>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latin typeface="Calibri" panose="020F0502020204030204" charset="0"/>
                <a:cs typeface="Calibri" panose="020F0502020204030204" charset="0"/>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latin typeface="Calibri" panose="020F0502020204030204" charset="0"/>
                <a:cs typeface="Calibri" panose="020F0502020204030204" charset="0"/>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100">
                <a:solidFill>
                  <a:schemeClr val="lt2"/>
                </a:solidFill>
                <a:latin typeface="Calibri" panose="020F0502020204030204" charset="0"/>
                <a:cs typeface="Calibri" panose="020F0502020204030204" charset="0"/>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latin typeface="Calibri" panose="020F0502020204030204" charset="0"/>
                <a:cs typeface="Calibri" panose="020F0502020204030204" charset="0"/>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100">
                <a:solidFill>
                  <a:schemeClr val="lt2"/>
                </a:solidFill>
                <a:latin typeface="Calibri" panose="020F0502020204030204" charset="0"/>
                <a:cs typeface="Calibri" panose="020F0502020204030204" charset="0"/>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p:txBody>
      </p:sp>
      <p:sp>
        <p:nvSpPr>
          <p:cNvPr id="2" name="Text Box 0"/>
          <p:cNvSpPr txBox="1"/>
          <p:nvPr userDrawn="1"/>
        </p:nvSpPr>
        <p:spPr>
          <a:xfrm>
            <a:off x="5516880" y="4506595"/>
            <a:ext cx="3514090" cy="510540"/>
          </a:xfrm>
          <a:prstGeom prst="rect">
            <a:avLst/>
          </a:prstGeom>
          <a:noFill/>
        </p:spPr>
        <p:txBody>
          <a:bodyPr wrap="square" rtlCol="0">
            <a:spAutoFit/>
          </a:bodyPr>
          <a:lstStyle/>
          <a:p>
            <a:pPr algn="r">
              <a:lnSpc>
                <a:spcPct val="130000"/>
              </a:lnSpc>
            </a:pPr>
            <a:endParaRPr lang="en-US" sz="1050" i="1">
              <a:solidFill>
                <a:schemeClr val="tx2"/>
              </a:solidFill>
              <a:latin typeface="Calibri" panose="020F0502020204030204" charset="0"/>
              <a:cs typeface="Calibri" panose="020F0502020204030204" charset="0"/>
            </a:endParaRPr>
          </a:p>
          <a:p>
            <a:pPr algn="r">
              <a:lnSpc>
                <a:spcPct val="130000"/>
              </a:lnSpc>
            </a:pPr>
            <a:r>
              <a:rPr lang="en-US" sz="1050" i="1">
                <a:solidFill>
                  <a:schemeClr val="tx2"/>
                </a:solidFill>
                <a:latin typeface="Calibri" panose="020F0502020204030204" charset="0"/>
                <a:cs typeface="Calibri" panose="020F0502020204030204" charset="0"/>
              </a:rPr>
              <a:t>2022 - SWR302-  Group 1 - FPT University</a:t>
            </a:r>
            <a:endParaRPr lang="en-US" sz="1050" i="1">
              <a:solidFill>
                <a:schemeClr val="tx2"/>
              </a:solidFill>
              <a:latin typeface="Calibri" panose="020F0502020204030204" charset="0"/>
              <a:cs typeface="Calibri" panose="020F0502020204030204" charset="0"/>
            </a:endParaRPr>
          </a:p>
        </p:txBody>
      </p:sp>
    </p:spTree>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atin typeface="Calibri" panose="020F0502020204030204" charset="0"/>
                <a:cs typeface="Calibri" panose="020F0502020204030204" charset="0"/>
              </a:defRPr>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
        <p:nvSpPr>
          <p:cNvPr id="2" name="Text Box 0"/>
          <p:cNvSpPr txBox="1"/>
          <p:nvPr userDrawn="1"/>
        </p:nvSpPr>
        <p:spPr>
          <a:xfrm>
            <a:off x="5516880" y="4506595"/>
            <a:ext cx="3514090" cy="510540"/>
          </a:xfrm>
          <a:prstGeom prst="rect">
            <a:avLst/>
          </a:prstGeom>
          <a:noFill/>
        </p:spPr>
        <p:txBody>
          <a:bodyPr wrap="square" rtlCol="0">
            <a:spAutoFit/>
          </a:bodyPr>
          <a:lstStyle/>
          <a:p>
            <a:pPr algn="r">
              <a:lnSpc>
                <a:spcPct val="130000"/>
              </a:lnSpc>
            </a:pPr>
            <a:endParaRPr lang="en-US" sz="1050" i="1">
              <a:solidFill>
                <a:schemeClr val="tx2"/>
              </a:solidFill>
              <a:latin typeface="Calibri" panose="020F0502020204030204" charset="0"/>
              <a:cs typeface="Calibri" panose="020F0502020204030204" charset="0"/>
            </a:endParaRPr>
          </a:p>
          <a:p>
            <a:pPr algn="r">
              <a:lnSpc>
                <a:spcPct val="130000"/>
              </a:lnSpc>
            </a:pPr>
            <a:r>
              <a:rPr lang="en-US" sz="1050" i="1">
                <a:solidFill>
                  <a:schemeClr val="tx2"/>
                </a:solidFill>
                <a:latin typeface="Calibri" panose="020F0502020204030204" charset="0"/>
                <a:cs typeface="Calibri" panose="020F0502020204030204" charset="0"/>
              </a:rPr>
              <a:t>2022 - SWR302-  Group 1 - FPT University</a:t>
            </a:r>
            <a:endParaRPr lang="en-US" sz="1050" i="1">
              <a:solidFill>
                <a:schemeClr val="tx2"/>
              </a:solidFill>
              <a:latin typeface="Calibri" panose="020F0502020204030204" charset="0"/>
              <a:cs typeface="Calibri" panose="020F0502020204030204" charset="0"/>
            </a:endParaRPr>
          </a:p>
        </p:txBody>
      </p:sp>
    </p:spTree>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3600">
                <a:solidFill>
                  <a:schemeClr val="dk2"/>
                </a:solidFill>
                <a:latin typeface="Calibri" panose="020F0502020204030204" charset="0"/>
                <a:cs typeface="Calibri" panose="020F0502020204030204" charset="0"/>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9600">
                <a:solidFill>
                  <a:schemeClr val="dk2"/>
                </a:solidFill>
                <a:latin typeface="Calibri" panose="020F0502020204030204" charset="0"/>
                <a:cs typeface="Calibri" panose="020F0502020204030204" charset="0"/>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None/>
              <a:defRPr sz="1100">
                <a:solidFill>
                  <a:schemeClr val="lt2"/>
                </a:solidFill>
                <a:latin typeface="Calibri" panose="020F0502020204030204" charset="0"/>
                <a:cs typeface="Calibri" panose="020F0502020204030204" charset="0"/>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
        <p:nvSpPr>
          <p:cNvPr id="2" name="Text Box 0"/>
          <p:cNvSpPr txBox="1"/>
          <p:nvPr userDrawn="1"/>
        </p:nvSpPr>
        <p:spPr>
          <a:xfrm>
            <a:off x="5516880" y="4506595"/>
            <a:ext cx="3514090" cy="510540"/>
          </a:xfrm>
          <a:prstGeom prst="rect">
            <a:avLst/>
          </a:prstGeom>
          <a:noFill/>
        </p:spPr>
        <p:txBody>
          <a:bodyPr wrap="square" rtlCol="0">
            <a:spAutoFit/>
          </a:bodyPr>
          <a:lstStyle/>
          <a:p>
            <a:pPr algn="r">
              <a:lnSpc>
                <a:spcPct val="130000"/>
              </a:lnSpc>
            </a:pPr>
            <a:endParaRPr lang="en-US" sz="1050" i="1">
              <a:solidFill>
                <a:schemeClr val="tx2"/>
              </a:solidFill>
              <a:latin typeface="Calibri" panose="020F0502020204030204" charset="0"/>
              <a:cs typeface="Calibri" panose="020F0502020204030204" charset="0"/>
            </a:endParaRPr>
          </a:p>
          <a:p>
            <a:pPr algn="r">
              <a:lnSpc>
                <a:spcPct val="130000"/>
              </a:lnSpc>
            </a:pPr>
            <a:r>
              <a:rPr lang="en-US" sz="1050" i="1">
                <a:solidFill>
                  <a:schemeClr val="tx2"/>
                </a:solidFill>
                <a:latin typeface="Calibri" panose="020F0502020204030204" charset="0"/>
                <a:cs typeface="Calibri" panose="020F0502020204030204" charset="0"/>
              </a:rPr>
              <a:t>2022 - SWR302-  Group 1 - FPT University</a:t>
            </a:r>
            <a:endParaRPr lang="en-US" sz="1050" i="1">
              <a:solidFill>
                <a:schemeClr val="tx2"/>
              </a:solidFill>
              <a:latin typeface="Calibri" panose="020F0502020204030204" charset="0"/>
              <a:cs typeface="Calibri" panose="020F0502020204030204" charset="0"/>
            </a:endParaRPr>
          </a:p>
        </p:txBody>
      </p:sp>
    </p:spTree>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latin typeface="Calibri" panose="020F0502020204030204" charset="0"/>
                <a:cs typeface="Calibri" panose="020F0502020204030204" charset="0"/>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p:txBody>
      </p:sp>
      <p:sp>
        <p:nvSpPr>
          <p:cNvPr id="2" name="Text Box 0"/>
          <p:cNvSpPr txBox="1"/>
          <p:nvPr userDrawn="1"/>
        </p:nvSpPr>
        <p:spPr>
          <a:xfrm>
            <a:off x="5516880" y="4506595"/>
            <a:ext cx="3514090" cy="510540"/>
          </a:xfrm>
          <a:prstGeom prst="rect">
            <a:avLst/>
          </a:prstGeom>
          <a:noFill/>
        </p:spPr>
        <p:txBody>
          <a:bodyPr wrap="square" rtlCol="0">
            <a:spAutoFit/>
          </a:bodyPr>
          <a:lstStyle/>
          <a:p>
            <a:pPr algn="r">
              <a:lnSpc>
                <a:spcPct val="130000"/>
              </a:lnSpc>
            </a:pPr>
            <a:endParaRPr lang="en-US" sz="1050" i="1">
              <a:solidFill>
                <a:schemeClr val="tx2"/>
              </a:solidFill>
              <a:latin typeface="Calibri" panose="020F0502020204030204" charset="0"/>
              <a:cs typeface="Calibri" panose="020F0502020204030204" charset="0"/>
            </a:endParaRPr>
          </a:p>
          <a:p>
            <a:pPr algn="r">
              <a:lnSpc>
                <a:spcPct val="130000"/>
              </a:lnSpc>
            </a:pPr>
            <a:r>
              <a:rPr lang="en-US" sz="1050" i="1">
                <a:solidFill>
                  <a:schemeClr val="tx2"/>
                </a:solidFill>
                <a:latin typeface="Calibri" panose="020F0502020204030204" charset="0"/>
                <a:cs typeface="Calibri" panose="020F0502020204030204" charset="0"/>
              </a:rPr>
              <a:t>2022 - SWR302-  Group 1 - FPT University</a:t>
            </a:r>
            <a:endParaRPr lang="en-US" sz="1050" i="1">
              <a:solidFill>
                <a:schemeClr val="tx2"/>
              </a:solidFill>
              <a:latin typeface="Calibri" panose="020F0502020204030204" charset="0"/>
              <a:cs typeface="Calibri" panose="020F0502020204030204" charset="0"/>
            </a:endParaRPr>
          </a:p>
        </p:txBody>
      </p:sp>
    </p:spTree>
  </p:cSld>
  <p:clrMapOvr>
    <a:masterClrMapping/>
  </p:clrMapOvr>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latin typeface="Calibri" panose="020F0502020204030204" charset="0"/>
                <a:cs typeface="Calibri" panose="020F0502020204030204" charset="0"/>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p:txBody>
      </p:sp>
      <p:sp>
        <p:nvSpPr>
          <p:cNvPr id="2" name="Text Box 0"/>
          <p:cNvSpPr txBox="1"/>
          <p:nvPr userDrawn="1"/>
        </p:nvSpPr>
        <p:spPr>
          <a:xfrm>
            <a:off x="5516880" y="4506595"/>
            <a:ext cx="3514090" cy="510540"/>
          </a:xfrm>
          <a:prstGeom prst="rect">
            <a:avLst/>
          </a:prstGeom>
          <a:noFill/>
        </p:spPr>
        <p:txBody>
          <a:bodyPr wrap="square" rtlCol="0">
            <a:spAutoFit/>
          </a:bodyPr>
          <a:lstStyle/>
          <a:p>
            <a:pPr algn="r">
              <a:lnSpc>
                <a:spcPct val="130000"/>
              </a:lnSpc>
            </a:pPr>
            <a:endParaRPr lang="en-US" sz="1050" i="1">
              <a:solidFill>
                <a:schemeClr val="tx2"/>
              </a:solidFill>
              <a:latin typeface="Calibri" panose="020F0502020204030204" charset="0"/>
              <a:cs typeface="Calibri" panose="020F0502020204030204" charset="0"/>
            </a:endParaRPr>
          </a:p>
          <a:p>
            <a:pPr algn="r">
              <a:lnSpc>
                <a:spcPct val="130000"/>
              </a:lnSpc>
            </a:pPr>
            <a:r>
              <a:rPr lang="en-US" sz="1050" i="1">
                <a:solidFill>
                  <a:schemeClr val="tx2"/>
                </a:solidFill>
                <a:latin typeface="Calibri" panose="020F0502020204030204" charset="0"/>
                <a:cs typeface="Calibri" panose="020F0502020204030204" charset="0"/>
              </a:rPr>
              <a:t>2022 - SWR302-  Group 1 - FPT University</a:t>
            </a:r>
            <a:endParaRPr lang="en-US" sz="1050" i="1">
              <a:solidFill>
                <a:schemeClr val="tx2"/>
              </a:solidFill>
              <a:latin typeface="Calibri" panose="020F0502020204030204" charset="0"/>
              <a:cs typeface="Calibri" panose="020F0502020204030204" charset="0"/>
            </a:endParaRPr>
          </a:p>
        </p:txBody>
      </p:sp>
    </p:spTree>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3000">
                <a:solidFill>
                  <a:schemeClr val="dk2"/>
                </a:solidFill>
                <a:latin typeface="Calibri" panose="020F0502020204030204" charset="0"/>
                <a:cs typeface="Calibri" panose="020F0502020204030204" charset="0"/>
              </a:defRPr>
            </a:lvl1pPr>
            <a:lvl2pPr lvl="1" algn="r" rtl="0">
              <a:spcBef>
                <a:spcPts val="0"/>
              </a:spcBef>
              <a:spcAft>
                <a:spcPts val="0"/>
              </a:spcAft>
              <a:buClr>
                <a:schemeClr val="dk2"/>
              </a:buClr>
              <a:buSzPts val="1800"/>
              <a:buNone/>
              <a:defRPr sz="1800">
                <a:solidFill>
                  <a:schemeClr val="dk2"/>
                </a:solidFill>
              </a:defRPr>
            </a:lvl2pPr>
            <a:lvl3pPr lvl="2" algn="r" rtl="0">
              <a:spcBef>
                <a:spcPts val="0"/>
              </a:spcBef>
              <a:spcAft>
                <a:spcPts val="0"/>
              </a:spcAft>
              <a:buClr>
                <a:schemeClr val="dk2"/>
              </a:buClr>
              <a:buSzPts val="1800"/>
              <a:buNone/>
              <a:defRPr sz="1800">
                <a:solidFill>
                  <a:schemeClr val="dk2"/>
                </a:solidFill>
              </a:defRPr>
            </a:lvl3pPr>
            <a:lvl4pPr lvl="3" algn="r" rtl="0">
              <a:spcBef>
                <a:spcPts val="0"/>
              </a:spcBef>
              <a:spcAft>
                <a:spcPts val="0"/>
              </a:spcAft>
              <a:buClr>
                <a:schemeClr val="dk2"/>
              </a:buClr>
              <a:buSzPts val="1800"/>
              <a:buNone/>
              <a:defRPr sz="1800">
                <a:solidFill>
                  <a:schemeClr val="dk2"/>
                </a:solidFill>
              </a:defRPr>
            </a:lvl4pPr>
            <a:lvl5pPr lvl="4" algn="r" rtl="0">
              <a:spcBef>
                <a:spcPts val="0"/>
              </a:spcBef>
              <a:spcAft>
                <a:spcPts val="0"/>
              </a:spcAft>
              <a:buClr>
                <a:schemeClr val="dk2"/>
              </a:buClr>
              <a:buSzPts val="1800"/>
              <a:buNone/>
              <a:defRPr sz="1800">
                <a:solidFill>
                  <a:schemeClr val="dk2"/>
                </a:solidFill>
              </a:defRPr>
            </a:lvl5pPr>
            <a:lvl6pPr lvl="5" algn="r" rtl="0">
              <a:spcBef>
                <a:spcPts val="0"/>
              </a:spcBef>
              <a:spcAft>
                <a:spcPts val="0"/>
              </a:spcAft>
              <a:buClr>
                <a:schemeClr val="dk2"/>
              </a:buClr>
              <a:buSzPts val="1800"/>
              <a:buNone/>
              <a:defRPr sz="1800">
                <a:solidFill>
                  <a:schemeClr val="dk2"/>
                </a:solidFill>
              </a:defRPr>
            </a:lvl6pPr>
            <a:lvl7pPr lvl="6" algn="r" rtl="0">
              <a:spcBef>
                <a:spcPts val="0"/>
              </a:spcBef>
              <a:spcAft>
                <a:spcPts val="0"/>
              </a:spcAft>
              <a:buClr>
                <a:schemeClr val="dk2"/>
              </a:buClr>
              <a:buSzPts val="1800"/>
              <a:buNone/>
              <a:defRPr sz="1800">
                <a:solidFill>
                  <a:schemeClr val="dk2"/>
                </a:solidFill>
              </a:defRPr>
            </a:lvl7pPr>
            <a:lvl8pPr lvl="7" algn="r" rtl="0">
              <a:spcBef>
                <a:spcPts val="0"/>
              </a:spcBef>
              <a:spcAft>
                <a:spcPts val="0"/>
              </a:spcAft>
              <a:buClr>
                <a:schemeClr val="dk2"/>
              </a:buClr>
              <a:buSzPts val="1800"/>
              <a:buNone/>
              <a:defRPr sz="1800">
                <a:solidFill>
                  <a:schemeClr val="dk2"/>
                </a:solidFill>
              </a:defRPr>
            </a:lvl8pPr>
            <a:lvl9pPr lvl="8" algn="r" rtl="0">
              <a:spcBef>
                <a:spcPts val="0"/>
              </a:spcBef>
              <a:spcAft>
                <a:spcPts val="0"/>
              </a:spcAft>
              <a:buClr>
                <a:schemeClr val="dk2"/>
              </a:buClr>
              <a:buSzPts val="1800"/>
              <a:buNone/>
              <a:defRPr sz="1800">
                <a:solidFill>
                  <a:schemeClr val="dk2"/>
                </a:solidFill>
              </a:defRPr>
            </a:lvl9pPr>
          </a:lstStyle>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latin typeface="Calibri" panose="020F0502020204030204" charset="0"/>
                <a:cs typeface="Calibri" panose="020F0502020204030204" charset="0"/>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900">
                <a:solidFill>
                  <a:schemeClr val="lt2"/>
                </a:solidFill>
                <a:latin typeface="Calibri" panose="020F0502020204030204" charset="0"/>
                <a:cs typeface="Calibri" panose="020F0502020204030204" charset="0"/>
              </a:defRPr>
            </a:lvl1pPr>
            <a:lvl2pPr lvl="1" algn="r" rtl="0">
              <a:lnSpc>
                <a:spcPct val="100000"/>
              </a:lnSpc>
              <a:spcBef>
                <a:spcPts val="0"/>
              </a:spcBef>
              <a:spcAft>
                <a:spcPts val="0"/>
              </a:spcAft>
              <a:buClr>
                <a:schemeClr val="lt2"/>
              </a:buClr>
              <a:buSzPts val="900"/>
              <a:buNone/>
              <a:defRPr sz="900">
                <a:solidFill>
                  <a:schemeClr val="lt2"/>
                </a:solidFill>
              </a:defRPr>
            </a:lvl2pPr>
            <a:lvl3pPr lvl="2" algn="r" rtl="0">
              <a:lnSpc>
                <a:spcPct val="100000"/>
              </a:lnSpc>
              <a:spcBef>
                <a:spcPts val="0"/>
              </a:spcBef>
              <a:spcAft>
                <a:spcPts val="0"/>
              </a:spcAft>
              <a:buClr>
                <a:schemeClr val="lt2"/>
              </a:buClr>
              <a:buSzPts val="900"/>
              <a:buNone/>
              <a:defRPr sz="900">
                <a:solidFill>
                  <a:schemeClr val="lt2"/>
                </a:solidFill>
              </a:defRPr>
            </a:lvl3pPr>
            <a:lvl4pPr lvl="3" algn="r" rtl="0">
              <a:lnSpc>
                <a:spcPct val="100000"/>
              </a:lnSpc>
              <a:spcBef>
                <a:spcPts val="0"/>
              </a:spcBef>
              <a:spcAft>
                <a:spcPts val="0"/>
              </a:spcAft>
              <a:buClr>
                <a:schemeClr val="lt2"/>
              </a:buClr>
              <a:buSzPts val="900"/>
              <a:buNone/>
              <a:defRPr sz="900">
                <a:solidFill>
                  <a:schemeClr val="lt2"/>
                </a:solidFill>
              </a:defRPr>
            </a:lvl4pPr>
            <a:lvl5pPr lvl="4" algn="r" rtl="0">
              <a:lnSpc>
                <a:spcPct val="100000"/>
              </a:lnSpc>
              <a:spcBef>
                <a:spcPts val="0"/>
              </a:spcBef>
              <a:spcAft>
                <a:spcPts val="0"/>
              </a:spcAft>
              <a:buClr>
                <a:schemeClr val="lt2"/>
              </a:buClr>
              <a:buSzPts val="900"/>
              <a:buNone/>
              <a:defRPr sz="900">
                <a:solidFill>
                  <a:schemeClr val="lt2"/>
                </a:solidFill>
              </a:defRPr>
            </a:lvl5pPr>
            <a:lvl6pPr lvl="5" algn="r" rtl="0">
              <a:lnSpc>
                <a:spcPct val="100000"/>
              </a:lnSpc>
              <a:spcBef>
                <a:spcPts val="0"/>
              </a:spcBef>
              <a:spcAft>
                <a:spcPts val="0"/>
              </a:spcAft>
              <a:buClr>
                <a:schemeClr val="lt2"/>
              </a:buClr>
              <a:buSzPts val="900"/>
              <a:buNone/>
              <a:defRPr sz="900">
                <a:solidFill>
                  <a:schemeClr val="lt2"/>
                </a:solidFill>
              </a:defRPr>
            </a:lvl6pPr>
            <a:lvl7pPr lvl="6" algn="r" rtl="0">
              <a:lnSpc>
                <a:spcPct val="100000"/>
              </a:lnSpc>
              <a:spcBef>
                <a:spcPts val="0"/>
              </a:spcBef>
              <a:spcAft>
                <a:spcPts val="0"/>
              </a:spcAft>
              <a:buClr>
                <a:schemeClr val="lt2"/>
              </a:buClr>
              <a:buSzPts val="900"/>
              <a:buNone/>
              <a:defRPr sz="900">
                <a:solidFill>
                  <a:schemeClr val="lt2"/>
                </a:solidFill>
              </a:defRPr>
            </a:lvl7pPr>
            <a:lvl8pPr lvl="7" algn="r" rtl="0">
              <a:lnSpc>
                <a:spcPct val="100000"/>
              </a:lnSpc>
              <a:spcBef>
                <a:spcPts val="0"/>
              </a:spcBef>
              <a:spcAft>
                <a:spcPts val="0"/>
              </a:spcAft>
              <a:buClr>
                <a:schemeClr val="lt2"/>
              </a:buClr>
              <a:buSzPts val="900"/>
              <a:buNone/>
              <a:defRPr sz="900">
                <a:solidFill>
                  <a:schemeClr val="lt2"/>
                </a:solidFill>
              </a:defRPr>
            </a:lvl8pPr>
            <a:lvl9pPr lvl="8" algn="r" rtl="0">
              <a:lnSpc>
                <a:spcPct val="100000"/>
              </a:lnSpc>
              <a:spcBef>
                <a:spcPts val="0"/>
              </a:spcBef>
              <a:spcAft>
                <a:spcPts val="0"/>
              </a:spcAft>
              <a:buClr>
                <a:schemeClr val="lt2"/>
              </a:buClr>
              <a:buSzPts val="900"/>
              <a:buNone/>
              <a:defRPr sz="900">
                <a:solidFill>
                  <a:schemeClr val="lt2"/>
                </a:solidFill>
              </a:defRPr>
            </a:lvl9pPr>
          </a:lstStyle>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3600">
                <a:solidFill>
                  <a:schemeClr val="dk2"/>
                </a:solidFill>
                <a:latin typeface="Calibri" panose="020F0502020204030204" charset="0"/>
                <a:cs typeface="Calibri" panose="020F0502020204030204" charset="0"/>
              </a:defRPr>
            </a:lvl1pPr>
            <a:lvl2pPr lvl="1"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3600">
                <a:solidFill>
                  <a:schemeClr val="dk2"/>
                </a:solidFill>
                <a:latin typeface="Calibri" panose="020F0502020204030204" charset="0"/>
                <a:cs typeface="Calibri" panose="020F0502020204030204" charset="0"/>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3600">
                <a:solidFill>
                  <a:schemeClr val="dk2"/>
                </a:solidFill>
                <a:latin typeface="Calibri" panose="020F0502020204030204" charset="0"/>
                <a:cs typeface="Calibri" panose="020F0502020204030204" charset="0"/>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3600">
                <a:solidFill>
                  <a:schemeClr val="dk2"/>
                </a:solidFill>
                <a:latin typeface="Calibri" panose="020F0502020204030204" charset="0"/>
                <a:cs typeface="Calibri" panose="020F0502020204030204" charset="0"/>
              </a:defRPr>
            </a:lvl1pPr>
            <a:lvl2pPr lvl="1"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3600">
                <a:solidFill>
                  <a:schemeClr val="dk2"/>
                </a:solidFill>
                <a:latin typeface="Calibri" panose="020F0502020204030204" charset="0"/>
                <a:cs typeface="Calibri" panose="020F0502020204030204" charset="0"/>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3600">
                <a:solidFill>
                  <a:schemeClr val="dk2"/>
                </a:solidFill>
                <a:latin typeface="Calibri" panose="020F0502020204030204" charset="0"/>
                <a:cs typeface="Calibri" panose="020F0502020204030204" charset="0"/>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latin typeface="Calibri" panose="020F0502020204030204" charset="0"/>
                <a:cs typeface="Calibri" panose="020F0502020204030204" charset="0"/>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900">
                <a:solidFill>
                  <a:schemeClr val="lt2"/>
                </a:solidFill>
                <a:latin typeface="Calibri" panose="020F0502020204030204" charset="0"/>
                <a:cs typeface="Calibri" panose="020F0502020204030204" charset="0"/>
              </a:defRPr>
            </a:lvl1pPr>
            <a:lvl2pPr lvl="1" algn="r" rtl="0">
              <a:lnSpc>
                <a:spcPct val="100000"/>
              </a:lnSpc>
              <a:spcBef>
                <a:spcPts val="0"/>
              </a:spcBef>
              <a:spcAft>
                <a:spcPts val="0"/>
              </a:spcAft>
              <a:buClr>
                <a:schemeClr val="lt2"/>
              </a:buClr>
              <a:buSzPts val="900"/>
              <a:buNone/>
              <a:defRPr sz="900">
                <a:solidFill>
                  <a:schemeClr val="lt2"/>
                </a:solidFill>
              </a:defRPr>
            </a:lvl2pPr>
            <a:lvl3pPr lvl="2" algn="r" rtl="0">
              <a:lnSpc>
                <a:spcPct val="100000"/>
              </a:lnSpc>
              <a:spcBef>
                <a:spcPts val="0"/>
              </a:spcBef>
              <a:spcAft>
                <a:spcPts val="0"/>
              </a:spcAft>
              <a:buClr>
                <a:schemeClr val="lt2"/>
              </a:buClr>
              <a:buSzPts val="900"/>
              <a:buNone/>
              <a:defRPr sz="900">
                <a:solidFill>
                  <a:schemeClr val="lt2"/>
                </a:solidFill>
              </a:defRPr>
            </a:lvl3pPr>
            <a:lvl4pPr lvl="3" algn="r" rtl="0">
              <a:lnSpc>
                <a:spcPct val="100000"/>
              </a:lnSpc>
              <a:spcBef>
                <a:spcPts val="0"/>
              </a:spcBef>
              <a:spcAft>
                <a:spcPts val="0"/>
              </a:spcAft>
              <a:buClr>
                <a:schemeClr val="lt2"/>
              </a:buClr>
              <a:buSzPts val="900"/>
              <a:buNone/>
              <a:defRPr sz="900">
                <a:solidFill>
                  <a:schemeClr val="lt2"/>
                </a:solidFill>
              </a:defRPr>
            </a:lvl4pPr>
            <a:lvl5pPr lvl="4" algn="r" rtl="0">
              <a:lnSpc>
                <a:spcPct val="100000"/>
              </a:lnSpc>
              <a:spcBef>
                <a:spcPts val="0"/>
              </a:spcBef>
              <a:spcAft>
                <a:spcPts val="0"/>
              </a:spcAft>
              <a:buClr>
                <a:schemeClr val="lt2"/>
              </a:buClr>
              <a:buSzPts val="900"/>
              <a:buNone/>
              <a:defRPr sz="900">
                <a:solidFill>
                  <a:schemeClr val="lt2"/>
                </a:solidFill>
              </a:defRPr>
            </a:lvl5pPr>
            <a:lvl6pPr lvl="5" algn="r" rtl="0">
              <a:lnSpc>
                <a:spcPct val="100000"/>
              </a:lnSpc>
              <a:spcBef>
                <a:spcPts val="0"/>
              </a:spcBef>
              <a:spcAft>
                <a:spcPts val="0"/>
              </a:spcAft>
              <a:buClr>
                <a:schemeClr val="lt2"/>
              </a:buClr>
              <a:buSzPts val="900"/>
              <a:buNone/>
              <a:defRPr sz="900">
                <a:solidFill>
                  <a:schemeClr val="lt2"/>
                </a:solidFill>
              </a:defRPr>
            </a:lvl6pPr>
            <a:lvl7pPr lvl="6" algn="r" rtl="0">
              <a:lnSpc>
                <a:spcPct val="100000"/>
              </a:lnSpc>
              <a:spcBef>
                <a:spcPts val="0"/>
              </a:spcBef>
              <a:spcAft>
                <a:spcPts val="0"/>
              </a:spcAft>
              <a:buClr>
                <a:schemeClr val="lt2"/>
              </a:buClr>
              <a:buSzPts val="900"/>
              <a:buNone/>
              <a:defRPr sz="900">
                <a:solidFill>
                  <a:schemeClr val="lt2"/>
                </a:solidFill>
              </a:defRPr>
            </a:lvl7pPr>
            <a:lvl8pPr lvl="7" algn="r" rtl="0">
              <a:lnSpc>
                <a:spcPct val="100000"/>
              </a:lnSpc>
              <a:spcBef>
                <a:spcPts val="0"/>
              </a:spcBef>
              <a:spcAft>
                <a:spcPts val="0"/>
              </a:spcAft>
              <a:buClr>
                <a:schemeClr val="lt2"/>
              </a:buClr>
              <a:buSzPts val="900"/>
              <a:buNone/>
              <a:defRPr sz="900">
                <a:solidFill>
                  <a:schemeClr val="lt2"/>
                </a:solidFill>
              </a:defRPr>
            </a:lvl8pPr>
            <a:lvl9pPr lvl="8" algn="r" rtl="0">
              <a:lnSpc>
                <a:spcPct val="100000"/>
              </a:lnSpc>
              <a:spcBef>
                <a:spcPts val="0"/>
              </a:spcBef>
              <a:spcAft>
                <a:spcPts val="0"/>
              </a:spcAft>
              <a:buClr>
                <a:schemeClr val="lt2"/>
              </a:buClr>
              <a:buSzPts val="900"/>
              <a:buNone/>
              <a:defRPr sz="900">
                <a:solidFill>
                  <a:schemeClr val="lt2"/>
                </a:solidFill>
              </a:defRPr>
            </a:lvl9pPr>
          </a:lstStyle>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latin typeface="Calibri" panose="020F0502020204030204" charset="0"/>
                <a:cs typeface="Calibri" panose="020F0502020204030204" charset="0"/>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900">
                <a:solidFill>
                  <a:schemeClr val="lt2"/>
                </a:solidFill>
                <a:latin typeface="Calibri" panose="020F0502020204030204" charset="0"/>
                <a:cs typeface="Calibri" panose="020F0502020204030204" charset="0"/>
              </a:defRPr>
            </a:lvl1pPr>
            <a:lvl2pPr lvl="1" algn="r" rtl="0">
              <a:lnSpc>
                <a:spcPct val="100000"/>
              </a:lnSpc>
              <a:spcBef>
                <a:spcPts val="0"/>
              </a:spcBef>
              <a:spcAft>
                <a:spcPts val="0"/>
              </a:spcAft>
              <a:buClr>
                <a:schemeClr val="lt2"/>
              </a:buClr>
              <a:buSzPts val="900"/>
              <a:buNone/>
              <a:defRPr sz="900">
                <a:solidFill>
                  <a:schemeClr val="lt2"/>
                </a:solidFill>
              </a:defRPr>
            </a:lvl2pPr>
            <a:lvl3pPr lvl="2" algn="r" rtl="0">
              <a:lnSpc>
                <a:spcPct val="100000"/>
              </a:lnSpc>
              <a:spcBef>
                <a:spcPts val="0"/>
              </a:spcBef>
              <a:spcAft>
                <a:spcPts val="0"/>
              </a:spcAft>
              <a:buClr>
                <a:schemeClr val="lt2"/>
              </a:buClr>
              <a:buSzPts val="900"/>
              <a:buNone/>
              <a:defRPr sz="900">
                <a:solidFill>
                  <a:schemeClr val="lt2"/>
                </a:solidFill>
              </a:defRPr>
            </a:lvl3pPr>
            <a:lvl4pPr lvl="3" algn="r" rtl="0">
              <a:lnSpc>
                <a:spcPct val="100000"/>
              </a:lnSpc>
              <a:spcBef>
                <a:spcPts val="0"/>
              </a:spcBef>
              <a:spcAft>
                <a:spcPts val="0"/>
              </a:spcAft>
              <a:buClr>
                <a:schemeClr val="lt2"/>
              </a:buClr>
              <a:buSzPts val="900"/>
              <a:buNone/>
              <a:defRPr sz="900">
                <a:solidFill>
                  <a:schemeClr val="lt2"/>
                </a:solidFill>
              </a:defRPr>
            </a:lvl4pPr>
            <a:lvl5pPr lvl="4" algn="r" rtl="0">
              <a:lnSpc>
                <a:spcPct val="100000"/>
              </a:lnSpc>
              <a:spcBef>
                <a:spcPts val="0"/>
              </a:spcBef>
              <a:spcAft>
                <a:spcPts val="0"/>
              </a:spcAft>
              <a:buClr>
                <a:schemeClr val="lt2"/>
              </a:buClr>
              <a:buSzPts val="900"/>
              <a:buNone/>
              <a:defRPr sz="900">
                <a:solidFill>
                  <a:schemeClr val="lt2"/>
                </a:solidFill>
              </a:defRPr>
            </a:lvl5pPr>
            <a:lvl6pPr lvl="5" algn="r" rtl="0">
              <a:lnSpc>
                <a:spcPct val="100000"/>
              </a:lnSpc>
              <a:spcBef>
                <a:spcPts val="0"/>
              </a:spcBef>
              <a:spcAft>
                <a:spcPts val="0"/>
              </a:spcAft>
              <a:buClr>
                <a:schemeClr val="lt2"/>
              </a:buClr>
              <a:buSzPts val="900"/>
              <a:buNone/>
              <a:defRPr sz="900">
                <a:solidFill>
                  <a:schemeClr val="lt2"/>
                </a:solidFill>
              </a:defRPr>
            </a:lvl6pPr>
            <a:lvl7pPr lvl="6" algn="r" rtl="0">
              <a:lnSpc>
                <a:spcPct val="100000"/>
              </a:lnSpc>
              <a:spcBef>
                <a:spcPts val="0"/>
              </a:spcBef>
              <a:spcAft>
                <a:spcPts val="0"/>
              </a:spcAft>
              <a:buClr>
                <a:schemeClr val="lt2"/>
              </a:buClr>
              <a:buSzPts val="900"/>
              <a:buNone/>
              <a:defRPr sz="900">
                <a:solidFill>
                  <a:schemeClr val="lt2"/>
                </a:solidFill>
              </a:defRPr>
            </a:lvl7pPr>
            <a:lvl8pPr lvl="7" algn="r" rtl="0">
              <a:lnSpc>
                <a:spcPct val="100000"/>
              </a:lnSpc>
              <a:spcBef>
                <a:spcPts val="0"/>
              </a:spcBef>
              <a:spcAft>
                <a:spcPts val="0"/>
              </a:spcAft>
              <a:buClr>
                <a:schemeClr val="lt2"/>
              </a:buClr>
              <a:buSzPts val="900"/>
              <a:buNone/>
              <a:defRPr sz="900">
                <a:solidFill>
                  <a:schemeClr val="lt2"/>
                </a:solidFill>
              </a:defRPr>
            </a:lvl8pPr>
            <a:lvl9pPr lvl="8" algn="r" rtl="0">
              <a:lnSpc>
                <a:spcPct val="100000"/>
              </a:lnSpc>
              <a:spcBef>
                <a:spcPts val="0"/>
              </a:spcBef>
              <a:spcAft>
                <a:spcPts val="0"/>
              </a:spcAft>
              <a:buClr>
                <a:schemeClr val="lt2"/>
              </a:buClr>
              <a:buSzPts val="900"/>
              <a:buNone/>
              <a:defRPr sz="900">
                <a:solidFill>
                  <a:schemeClr val="lt2"/>
                </a:solidFill>
              </a:defRPr>
            </a:lvl9pPr>
          </a:lstStyle>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latin typeface="Calibri" panose="020F0502020204030204" charset="0"/>
                <a:cs typeface="Calibri" panose="020F0502020204030204" charset="0"/>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900">
                <a:solidFill>
                  <a:schemeClr val="lt2"/>
                </a:solidFill>
                <a:latin typeface="Calibri" panose="020F0502020204030204" charset="0"/>
                <a:cs typeface="Calibri" panose="020F0502020204030204" charset="0"/>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latin typeface="Calibri" panose="020F0502020204030204" charset="0"/>
                <a:cs typeface="Calibri" panose="020F0502020204030204" charset="0"/>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900">
                <a:solidFill>
                  <a:schemeClr val="lt2"/>
                </a:solidFill>
                <a:latin typeface="Calibri" panose="020F0502020204030204" charset="0"/>
                <a:cs typeface="Calibri" panose="020F0502020204030204" charset="0"/>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latin typeface="Calibri" panose="020F0502020204030204" charset="0"/>
                <a:cs typeface="Calibri" panose="020F0502020204030204" charset="0"/>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900">
                <a:solidFill>
                  <a:schemeClr val="lt2"/>
                </a:solidFill>
                <a:latin typeface="Calibri" panose="020F0502020204030204" charset="0"/>
                <a:cs typeface="Calibri" panose="020F0502020204030204" charset="0"/>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
        <p:nvSpPr>
          <p:cNvPr id="2" name="Text Box 0"/>
          <p:cNvSpPr txBox="1"/>
          <p:nvPr userDrawn="1"/>
        </p:nvSpPr>
        <p:spPr>
          <a:xfrm>
            <a:off x="5516880" y="4506595"/>
            <a:ext cx="3514090" cy="510540"/>
          </a:xfrm>
          <a:prstGeom prst="rect">
            <a:avLst/>
          </a:prstGeom>
          <a:noFill/>
        </p:spPr>
        <p:txBody>
          <a:bodyPr wrap="square" rtlCol="0">
            <a:spAutoFit/>
          </a:bodyPr>
          <a:lstStyle/>
          <a:p>
            <a:pPr algn="r">
              <a:lnSpc>
                <a:spcPct val="130000"/>
              </a:lnSpc>
            </a:pPr>
            <a:endParaRPr lang="en-US" sz="1050" i="1">
              <a:solidFill>
                <a:schemeClr val="tx2"/>
              </a:solidFill>
              <a:latin typeface="Calibri" panose="020F0502020204030204" charset="0"/>
              <a:cs typeface="Calibri" panose="020F0502020204030204" charset="0"/>
            </a:endParaRPr>
          </a:p>
          <a:p>
            <a:pPr algn="r">
              <a:lnSpc>
                <a:spcPct val="130000"/>
              </a:lnSpc>
            </a:pPr>
            <a:r>
              <a:rPr lang="en-US" sz="1050" i="1">
                <a:solidFill>
                  <a:schemeClr val="tx2"/>
                </a:solidFill>
                <a:latin typeface="Calibri" panose="020F0502020204030204" charset="0"/>
                <a:cs typeface="Calibri" panose="020F0502020204030204" charset="0"/>
              </a:rPr>
              <a:t>2022 - SWR302-  Group 1 - FPT University</a:t>
            </a:r>
            <a:endParaRPr lang="en-US" sz="1050" i="1">
              <a:solidFill>
                <a:schemeClr val="tx2"/>
              </a:solidFill>
              <a:latin typeface="Calibri" panose="020F0502020204030204" charset="0"/>
              <a:cs typeface="Calibri" panose="020F0502020204030204" charset="0"/>
            </a:endParaRPr>
          </a:p>
        </p:txBody>
      </p:sp>
    </p:spTree>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3600">
                <a:solidFill>
                  <a:schemeClr val="dk2"/>
                </a:solidFill>
                <a:latin typeface="Calibri" panose="020F0502020204030204" charset="0"/>
                <a:cs typeface="Calibri" panose="020F0502020204030204" charset="0"/>
              </a:defRPr>
            </a:lvl1pPr>
            <a:lvl2pPr lvl="1" algn="r" rtl="0">
              <a:spcBef>
                <a:spcPts val="0"/>
              </a:spcBef>
              <a:spcAft>
                <a:spcPts val="0"/>
              </a:spcAft>
              <a:buClr>
                <a:schemeClr val="dk2"/>
              </a:buClr>
              <a:buSzPts val="6500"/>
              <a:buNone/>
              <a:defRPr sz="6500">
                <a:solidFill>
                  <a:schemeClr val="dk2"/>
                </a:solidFill>
              </a:defRPr>
            </a:lvl2pPr>
            <a:lvl3pPr lvl="2" algn="r" rtl="0">
              <a:spcBef>
                <a:spcPts val="0"/>
              </a:spcBef>
              <a:spcAft>
                <a:spcPts val="0"/>
              </a:spcAft>
              <a:buClr>
                <a:schemeClr val="dk2"/>
              </a:buClr>
              <a:buSzPts val="6500"/>
              <a:buNone/>
              <a:defRPr sz="6500">
                <a:solidFill>
                  <a:schemeClr val="dk2"/>
                </a:solidFill>
              </a:defRPr>
            </a:lvl3pPr>
            <a:lvl4pPr lvl="3" algn="r" rtl="0">
              <a:spcBef>
                <a:spcPts val="0"/>
              </a:spcBef>
              <a:spcAft>
                <a:spcPts val="0"/>
              </a:spcAft>
              <a:buClr>
                <a:schemeClr val="dk2"/>
              </a:buClr>
              <a:buSzPts val="6500"/>
              <a:buNone/>
              <a:defRPr sz="6500">
                <a:solidFill>
                  <a:schemeClr val="dk2"/>
                </a:solidFill>
              </a:defRPr>
            </a:lvl4pPr>
            <a:lvl5pPr lvl="4" algn="r" rtl="0">
              <a:spcBef>
                <a:spcPts val="0"/>
              </a:spcBef>
              <a:spcAft>
                <a:spcPts val="0"/>
              </a:spcAft>
              <a:buClr>
                <a:schemeClr val="dk2"/>
              </a:buClr>
              <a:buSzPts val="6500"/>
              <a:buNone/>
              <a:defRPr sz="6500">
                <a:solidFill>
                  <a:schemeClr val="dk2"/>
                </a:solidFill>
              </a:defRPr>
            </a:lvl5pPr>
            <a:lvl6pPr lvl="5" algn="r" rtl="0">
              <a:spcBef>
                <a:spcPts val="0"/>
              </a:spcBef>
              <a:spcAft>
                <a:spcPts val="0"/>
              </a:spcAft>
              <a:buClr>
                <a:schemeClr val="dk2"/>
              </a:buClr>
              <a:buSzPts val="6500"/>
              <a:buNone/>
              <a:defRPr sz="6500">
                <a:solidFill>
                  <a:schemeClr val="dk2"/>
                </a:solidFill>
              </a:defRPr>
            </a:lvl6pPr>
            <a:lvl7pPr lvl="6" algn="r" rtl="0">
              <a:spcBef>
                <a:spcPts val="0"/>
              </a:spcBef>
              <a:spcAft>
                <a:spcPts val="0"/>
              </a:spcAft>
              <a:buClr>
                <a:schemeClr val="dk2"/>
              </a:buClr>
              <a:buSzPts val="6500"/>
              <a:buNone/>
              <a:defRPr sz="6500">
                <a:solidFill>
                  <a:schemeClr val="dk2"/>
                </a:solidFill>
              </a:defRPr>
            </a:lvl7pPr>
            <a:lvl8pPr lvl="7" algn="r" rtl="0">
              <a:spcBef>
                <a:spcPts val="0"/>
              </a:spcBef>
              <a:spcAft>
                <a:spcPts val="0"/>
              </a:spcAft>
              <a:buClr>
                <a:schemeClr val="dk2"/>
              </a:buClr>
              <a:buSzPts val="6500"/>
              <a:buNone/>
              <a:defRPr sz="6500">
                <a:solidFill>
                  <a:schemeClr val="dk2"/>
                </a:solidFill>
              </a:defRPr>
            </a:lvl8pPr>
            <a:lvl9pPr lvl="8" algn="r" rtl="0">
              <a:spcBef>
                <a:spcPts val="0"/>
              </a:spcBef>
              <a:spcAft>
                <a:spcPts val="0"/>
              </a:spcAft>
              <a:buClr>
                <a:schemeClr val="dk2"/>
              </a:buClr>
              <a:buSzPts val="6500"/>
              <a:buNone/>
              <a:defRPr sz="6500">
                <a:solidFill>
                  <a:schemeClr val="dk2"/>
                </a:solidFill>
              </a:defRPr>
            </a:lvl9pPr>
          </a:lstStyle>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9600">
                <a:solidFill>
                  <a:schemeClr val="dk2"/>
                </a:solidFill>
                <a:latin typeface="Calibri" panose="020F0502020204030204" charset="0"/>
                <a:cs typeface="Calibri" panose="020F0502020204030204" charset="0"/>
              </a:defRPr>
            </a:lvl1pPr>
            <a:lvl2pPr lvl="1"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solidFill>
                  <a:schemeClr val="lt2"/>
                </a:solidFill>
                <a:latin typeface="Calibri" panose="020F0502020204030204" charset="0"/>
                <a:cs typeface="Calibri" panose="020F0502020204030204" charset="0"/>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2" name="Text Box 0"/>
          <p:cNvSpPr txBox="1"/>
          <p:nvPr userDrawn="1"/>
        </p:nvSpPr>
        <p:spPr>
          <a:xfrm>
            <a:off x="5516880" y="4506595"/>
            <a:ext cx="3514090" cy="510540"/>
          </a:xfrm>
          <a:prstGeom prst="rect">
            <a:avLst/>
          </a:prstGeom>
          <a:noFill/>
        </p:spPr>
        <p:txBody>
          <a:bodyPr wrap="square" rtlCol="0">
            <a:spAutoFit/>
          </a:bodyPr>
          <a:lstStyle/>
          <a:p>
            <a:pPr algn="r">
              <a:lnSpc>
                <a:spcPct val="130000"/>
              </a:lnSpc>
            </a:pPr>
            <a:endParaRPr lang="en-US" sz="1050" i="1">
              <a:solidFill>
                <a:schemeClr val="tx2"/>
              </a:solidFill>
              <a:latin typeface="Calibri" panose="020F0502020204030204" charset="0"/>
              <a:cs typeface="Calibri" panose="020F0502020204030204" charset="0"/>
            </a:endParaRPr>
          </a:p>
          <a:p>
            <a:pPr algn="r">
              <a:lnSpc>
                <a:spcPct val="130000"/>
              </a:lnSpc>
            </a:pPr>
            <a:r>
              <a:rPr lang="en-US" sz="1050" i="1">
                <a:solidFill>
                  <a:schemeClr val="tx2"/>
                </a:solidFill>
                <a:latin typeface="Calibri" panose="020F0502020204030204" charset="0"/>
                <a:cs typeface="Calibri" panose="020F0502020204030204" charset="0"/>
              </a:rPr>
              <a:t>2022 - SWR302-  Group 1 - FPT University</a:t>
            </a:r>
            <a:endParaRPr lang="en-US" sz="1050" i="1">
              <a:solidFill>
                <a:schemeClr val="tx2"/>
              </a:solidFill>
              <a:latin typeface="Calibri" panose="020F0502020204030204" charset="0"/>
              <a:cs typeface="Calibri" panose="020F0502020204030204" charset="0"/>
            </a:endParaRPr>
          </a:p>
        </p:txBody>
      </p:sp>
    </p:spTree>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latin typeface="Calibri" panose="020F0502020204030204" charset="0"/>
                <a:cs typeface="Calibri" panose="020F0502020204030204" charset="0"/>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p:txBody>
      </p:sp>
      <p:sp>
        <p:nvSpPr>
          <p:cNvPr id="2" name="Text Box 0"/>
          <p:cNvSpPr txBox="1"/>
          <p:nvPr userDrawn="1"/>
        </p:nvSpPr>
        <p:spPr>
          <a:xfrm>
            <a:off x="5516880" y="4506595"/>
            <a:ext cx="3514090" cy="510540"/>
          </a:xfrm>
          <a:prstGeom prst="rect">
            <a:avLst/>
          </a:prstGeom>
          <a:noFill/>
        </p:spPr>
        <p:txBody>
          <a:bodyPr wrap="square" rtlCol="0">
            <a:spAutoFit/>
          </a:bodyPr>
          <a:lstStyle/>
          <a:p>
            <a:pPr algn="r">
              <a:lnSpc>
                <a:spcPct val="130000"/>
              </a:lnSpc>
            </a:pPr>
            <a:endParaRPr lang="en-US" sz="1050" i="1">
              <a:solidFill>
                <a:schemeClr val="tx2"/>
              </a:solidFill>
              <a:latin typeface="Calibri" panose="020F0502020204030204" charset="0"/>
              <a:cs typeface="Calibri" panose="020F0502020204030204" charset="0"/>
            </a:endParaRPr>
          </a:p>
          <a:p>
            <a:pPr algn="r">
              <a:lnSpc>
                <a:spcPct val="130000"/>
              </a:lnSpc>
            </a:pPr>
            <a:r>
              <a:rPr lang="en-US" sz="1050" i="1">
                <a:solidFill>
                  <a:schemeClr val="tx2"/>
                </a:solidFill>
                <a:latin typeface="Calibri" panose="020F0502020204030204" charset="0"/>
                <a:cs typeface="Calibri" panose="020F0502020204030204" charset="0"/>
              </a:rPr>
              <a:t>2022 - SWR302-  Group 1 - FPT University</a:t>
            </a:r>
            <a:endParaRPr lang="en-US" sz="1050" i="1">
              <a:solidFill>
                <a:schemeClr val="tx2"/>
              </a:solidFill>
              <a:latin typeface="Calibri" panose="020F0502020204030204" charset="0"/>
              <a:cs typeface="Calibri" panose="020F0502020204030204" charset="0"/>
            </a:endParaRPr>
          </a:p>
        </p:txBody>
      </p:sp>
    </p:spTree>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800"/>
              <a:buNone/>
              <a:defRPr sz="4800">
                <a:solidFill>
                  <a:schemeClr val="dk2"/>
                </a:solidFill>
                <a:latin typeface="Calibri" panose="020F0502020204030204" charset="0"/>
                <a:cs typeface="Calibri" panose="020F0502020204030204" charset="0"/>
              </a:defRPr>
            </a:lvl1pPr>
            <a:lvl2pPr lvl="1" algn="ctr" rtl="0">
              <a:spcBef>
                <a:spcPts val="0"/>
              </a:spcBef>
              <a:spcAft>
                <a:spcPts val="0"/>
              </a:spcAft>
              <a:buClr>
                <a:schemeClr val="dk2"/>
              </a:buClr>
              <a:buSzPts val="4800"/>
              <a:buNone/>
              <a:defRPr sz="4800">
                <a:solidFill>
                  <a:schemeClr val="dk2"/>
                </a:solidFill>
              </a:defRPr>
            </a:lvl2pPr>
            <a:lvl3pPr lvl="2" algn="ctr" rtl="0">
              <a:spcBef>
                <a:spcPts val="0"/>
              </a:spcBef>
              <a:spcAft>
                <a:spcPts val="0"/>
              </a:spcAft>
              <a:buClr>
                <a:schemeClr val="dk2"/>
              </a:buClr>
              <a:buSzPts val="4800"/>
              <a:buNone/>
              <a:defRPr sz="4800">
                <a:solidFill>
                  <a:schemeClr val="dk2"/>
                </a:solidFill>
              </a:defRPr>
            </a:lvl3pPr>
            <a:lvl4pPr lvl="3" algn="ctr" rtl="0">
              <a:spcBef>
                <a:spcPts val="0"/>
              </a:spcBef>
              <a:spcAft>
                <a:spcPts val="0"/>
              </a:spcAft>
              <a:buClr>
                <a:schemeClr val="dk2"/>
              </a:buClr>
              <a:buSzPts val="4800"/>
              <a:buNone/>
              <a:defRPr sz="4800">
                <a:solidFill>
                  <a:schemeClr val="dk2"/>
                </a:solidFill>
              </a:defRPr>
            </a:lvl4pPr>
            <a:lvl5pPr lvl="4" algn="ctr" rtl="0">
              <a:spcBef>
                <a:spcPts val="0"/>
              </a:spcBef>
              <a:spcAft>
                <a:spcPts val="0"/>
              </a:spcAft>
              <a:buClr>
                <a:schemeClr val="dk2"/>
              </a:buClr>
              <a:buSzPts val="4800"/>
              <a:buNone/>
              <a:defRPr sz="4800">
                <a:solidFill>
                  <a:schemeClr val="dk2"/>
                </a:solidFill>
              </a:defRPr>
            </a:lvl5pPr>
            <a:lvl6pPr lvl="5" algn="ctr" rtl="0">
              <a:spcBef>
                <a:spcPts val="0"/>
              </a:spcBef>
              <a:spcAft>
                <a:spcPts val="0"/>
              </a:spcAft>
              <a:buClr>
                <a:schemeClr val="dk2"/>
              </a:buClr>
              <a:buSzPts val="4800"/>
              <a:buNone/>
              <a:defRPr sz="4800">
                <a:solidFill>
                  <a:schemeClr val="dk2"/>
                </a:solidFill>
              </a:defRPr>
            </a:lvl6pPr>
            <a:lvl7pPr lvl="6" algn="ctr" rtl="0">
              <a:spcBef>
                <a:spcPts val="0"/>
              </a:spcBef>
              <a:spcAft>
                <a:spcPts val="0"/>
              </a:spcAft>
              <a:buClr>
                <a:schemeClr val="dk2"/>
              </a:buClr>
              <a:buSzPts val="4800"/>
              <a:buNone/>
              <a:defRPr sz="4800">
                <a:solidFill>
                  <a:schemeClr val="dk2"/>
                </a:solidFill>
              </a:defRPr>
            </a:lvl7pPr>
            <a:lvl8pPr lvl="7" algn="ctr" rtl="0">
              <a:spcBef>
                <a:spcPts val="0"/>
              </a:spcBef>
              <a:spcAft>
                <a:spcPts val="0"/>
              </a:spcAft>
              <a:buClr>
                <a:schemeClr val="dk2"/>
              </a:buClr>
              <a:buSzPts val="4800"/>
              <a:buNone/>
              <a:defRPr sz="4800">
                <a:solidFill>
                  <a:schemeClr val="dk2"/>
                </a:solidFill>
              </a:defRPr>
            </a:lvl8pPr>
            <a:lvl9pPr lvl="8" algn="ctr" rtl="0">
              <a:spcBef>
                <a:spcPts val="0"/>
              </a:spcBef>
              <a:spcAft>
                <a:spcPts val="0"/>
              </a:spcAft>
              <a:buClr>
                <a:schemeClr val="dk2"/>
              </a:buClr>
              <a:buSzPts val="4800"/>
              <a:buNone/>
              <a:defRPr sz="4800">
                <a:solidFill>
                  <a:schemeClr val="dk2"/>
                </a:solidFill>
              </a:defRPr>
            </a:lvl9pPr>
          </a:lstStyle>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a:solidFill>
                  <a:schemeClr val="lt2"/>
                </a:solidFill>
                <a:latin typeface="Calibri" panose="020F0502020204030204" charset="0"/>
                <a:cs typeface="Calibri" panose="020F0502020204030204" charset="0"/>
              </a:defRPr>
            </a:lvl1pPr>
            <a:lvl2pPr lvl="1" algn="ctr" rtl="0">
              <a:lnSpc>
                <a:spcPct val="100000"/>
              </a:lnSpc>
              <a:spcBef>
                <a:spcPts val="0"/>
              </a:spcBef>
              <a:spcAft>
                <a:spcPts val="0"/>
              </a:spcAft>
              <a:buClr>
                <a:schemeClr val="lt2"/>
              </a:buClr>
              <a:buSzPts val="1200"/>
              <a:buNone/>
              <a:defRPr>
                <a:solidFill>
                  <a:schemeClr val="lt2"/>
                </a:solidFill>
              </a:defRPr>
            </a:lvl2pPr>
            <a:lvl3pPr lvl="2" algn="ctr" rtl="0">
              <a:lnSpc>
                <a:spcPct val="100000"/>
              </a:lnSpc>
              <a:spcBef>
                <a:spcPts val="0"/>
              </a:spcBef>
              <a:spcAft>
                <a:spcPts val="0"/>
              </a:spcAft>
              <a:buClr>
                <a:schemeClr val="lt2"/>
              </a:buClr>
              <a:buSzPts val="1200"/>
              <a:buNone/>
              <a:defRPr>
                <a:solidFill>
                  <a:schemeClr val="lt2"/>
                </a:solidFill>
              </a:defRPr>
            </a:lvl3pPr>
            <a:lvl4pPr lvl="3" algn="ctr" rtl="0">
              <a:lnSpc>
                <a:spcPct val="100000"/>
              </a:lnSpc>
              <a:spcBef>
                <a:spcPts val="0"/>
              </a:spcBef>
              <a:spcAft>
                <a:spcPts val="0"/>
              </a:spcAft>
              <a:buClr>
                <a:schemeClr val="lt2"/>
              </a:buClr>
              <a:buSzPts val="1200"/>
              <a:buNone/>
              <a:defRPr>
                <a:solidFill>
                  <a:schemeClr val="lt2"/>
                </a:solidFill>
              </a:defRPr>
            </a:lvl4pPr>
            <a:lvl5pPr lvl="4" algn="ctr" rtl="0">
              <a:lnSpc>
                <a:spcPct val="100000"/>
              </a:lnSpc>
              <a:spcBef>
                <a:spcPts val="0"/>
              </a:spcBef>
              <a:spcAft>
                <a:spcPts val="0"/>
              </a:spcAft>
              <a:buClr>
                <a:schemeClr val="lt2"/>
              </a:buClr>
              <a:buSzPts val="1200"/>
              <a:buNone/>
              <a:defRPr>
                <a:solidFill>
                  <a:schemeClr val="lt2"/>
                </a:solidFill>
              </a:defRPr>
            </a:lvl5pPr>
            <a:lvl6pPr lvl="5" algn="ctr" rtl="0">
              <a:lnSpc>
                <a:spcPct val="100000"/>
              </a:lnSpc>
              <a:spcBef>
                <a:spcPts val="0"/>
              </a:spcBef>
              <a:spcAft>
                <a:spcPts val="0"/>
              </a:spcAft>
              <a:buClr>
                <a:schemeClr val="lt2"/>
              </a:buClr>
              <a:buSzPts val="1200"/>
              <a:buNone/>
              <a:defRPr>
                <a:solidFill>
                  <a:schemeClr val="lt2"/>
                </a:solidFill>
              </a:defRPr>
            </a:lvl6pPr>
            <a:lvl7pPr lvl="6" algn="ctr" rtl="0">
              <a:lnSpc>
                <a:spcPct val="100000"/>
              </a:lnSpc>
              <a:spcBef>
                <a:spcPts val="0"/>
              </a:spcBef>
              <a:spcAft>
                <a:spcPts val="0"/>
              </a:spcAft>
              <a:buClr>
                <a:schemeClr val="lt2"/>
              </a:buClr>
              <a:buSzPts val="1200"/>
              <a:buNone/>
              <a:defRPr>
                <a:solidFill>
                  <a:schemeClr val="lt2"/>
                </a:solidFill>
              </a:defRPr>
            </a:lvl7pPr>
            <a:lvl8pPr lvl="7" algn="ctr" rtl="0">
              <a:lnSpc>
                <a:spcPct val="100000"/>
              </a:lnSpc>
              <a:spcBef>
                <a:spcPts val="0"/>
              </a:spcBef>
              <a:spcAft>
                <a:spcPts val="0"/>
              </a:spcAft>
              <a:buClr>
                <a:schemeClr val="lt2"/>
              </a:buClr>
              <a:buSzPts val="1200"/>
              <a:buNone/>
              <a:defRPr>
                <a:solidFill>
                  <a:schemeClr val="lt2"/>
                </a:solidFill>
              </a:defRPr>
            </a:lvl8pPr>
            <a:lvl9pPr lvl="8" algn="ctr" rtl="0">
              <a:lnSpc>
                <a:spcPct val="100000"/>
              </a:lnSpc>
              <a:spcBef>
                <a:spcPts val="0"/>
              </a:spcBef>
              <a:spcAft>
                <a:spcPts val="0"/>
              </a:spcAft>
              <a:buClr>
                <a:schemeClr val="lt2"/>
              </a:buClr>
              <a:buSzPts val="1200"/>
              <a:buNone/>
              <a:defRPr>
                <a:solidFill>
                  <a:schemeClr val="lt2"/>
                </a:solidFill>
              </a:defRPr>
            </a:lvl9pPr>
          </a:lstStyle>
          <a:p/>
        </p:txBody>
      </p:sp>
      <p:sp>
        <p:nvSpPr>
          <p:cNvPr id="123" name="Google Shape;123;p23"/>
          <p:cNvSpPr txBox="1"/>
          <p:nvPr userDrawn="1"/>
        </p:nvSpPr>
        <p:spPr>
          <a:xfrm>
            <a:off x="432231" y="383163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GB" sz="1000">
                <a:solidFill>
                  <a:schemeClr val="dk1"/>
                </a:solidFill>
                <a:latin typeface="Calibri" panose="020F0502020204030204" charset="0"/>
                <a:ea typeface="Roboto Condensed Light" panose="02000000000000000000"/>
                <a:cs typeface="Calibri" panose="020F0502020204030204" charset="0"/>
                <a:sym typeface="Roboto Condensed Light" panose="02000000000000000000"/>
              </a:rPr>
              <a:t>CREDITS: This presentation template was created by </a:t>
            </a:r>
            <a:r>
              <a:rPr lang="en-GB" sz="1000" b="1">
                <a:solidFill>
                  <a:schemeClr val="dk1"/>
                </a:solidFill>
                <a:uFill>
                  <a:noFill/>
                </a:uFill>
                <a:latin typeface="Calibri" panose="020F0502020204030204" charset="0"/>
                <a:ea typeface="Roboto Condensed" panose="02000000000000000000"/>
                <a:cs typeface="Calibri" panose="020F0502020204030204" charset="0"/>
                <a:sym typeface="Roboto Condensed" panose="02000000000000000000"/>
                <a:hlinkClick r:id="rId3"/>
              </a:rPr>
              <a:t>Slidesgo</a:t>
            </a:r>
            <a:r>
              <a:rPr lang="en-GB" sz="1000">
                <a:solidFill>
                  <a:schemeClr val="dk1"/>
                </a:solidFill>
                <a:latin typeface="Calibri" panose="020F0502020204030204" charset="0"/>
                <a:ea typeface="Roboto Condensed Light" panose="02000000000000000000"/>
                <a:cs typeface="Calibri" panose="020F0502020204030204" charset="0"/>
                <a:sym typeface="Roboto Condensed Light" panose="02000000000000000000"/>
              </a:rPr>
              <a:t>, including icons by </a:t>
            </a:r>
            <a:r>
              <a:rPr lang="en-GB" sz="1000" b="1">
                <a:solidFill>
                  <a:schemeClr val="dk1"/>
                </a:solidFill>
                <a:uFill>
                  <a:noFill/>
                </a:uFill>
                <a:latin typeface="Calibri" panose="020F0502020204030204" charset="0"/>
                <a:ea typeface="Roboto Condensed" panose="02000000000000000000"/>
                <a:cs typeface="Calibri" panose="020F0502020204030204" charset="0"/>
                <a:sym typeface="Roboto Condensed" panose="02000000000000000000"/>
                <a:hlinkClick r:id="rId4"/>
              </a:rPr>
              <a:t>Flaticon</a:t>
            </a:r>
            <a:r>
              <a:rPr lang="en-GB" sz="1000">
                <a:solidFill>
                  <a:schemeClr val="dk1"/>
                </a:solidFill>
                <a:latin typeface="Calibri" panose="020F0502020204030204" charset="0"/>
                <a:ea typeface="Roboto Condensed Light" panose="02000000000000000000"/>
                <a:cs typeface="Calibri" panose="020F0502020204030204" charset="0"/>
                <a:sym typeface="Roboto Condensed Light" panose="02000000000000000000"/>
              </a:rPr>
              <a:t>, and infographics &amp; images by </a:t>
            </a:r>
            <a:r>
              <a:rPr lang="en-GB" sz="1000" b="1">
                <a:solidFill>
                  <a:schemeClr val="dk1"/>
                </a:solidFill>
                <a:uFill>
                  <a:noFill/>
                </a:uFill>
                <a:latin typeface="Calibri" panose="020F0502020204030204" charset="0"/>
                <a:ea typeface="Roboto Condensed" panose="02000000000000000000"/>
                <a:cs typeface="Calibri" panose="020F0502020204030204" charset="0"/>
                <a:sym typeface="Roboto Condensed" panose="02000000000000000000"/>
                <a:hlinkClick r:id="rId5"/>
              </a:rPr>
              <a:t>Freepik</a:t>
            </a:r>
            <a:r>
              <a:rPr lang="en-GB" sz="1000">
                <a:solidFill>
                  <a:schemeClr val="dk1"/>
                </a:solidFill>
                <a:latin typeface="Calibri" panose="020F0502020204030204" charset="0"/>
                <a:ea typeface="Roboto Condensed Light" panose="02000000000000000000"/>
                <a:cs typeface="Calibri" panose="020F0502020204030204" charset="0"/>
                <a:sym typeface="Roboto Condensed Light" panose="02000000000000000000"/>
              </a:rPr>
              <a:t>. </a:t>
            </a:r>
            <a:endParaRPr sz="1000">
              <a:solidFill>
                <a:schemeClr val="dk1"/>
              </a:solidFill>
              <a:latin typeface="Calibri" panose="020F0502020204030204" charset="0"/>
              <a:ea typeface="Roboto Condensed Light" panose="02000000000000000000"/>
              <a:cs typeface="Calibri" panose="020F0502020204030204" charset="0"/>
              <a:sym typeface="Roboto Condensed Light" panose="02000000000000000000"/>
            </a:endParaRPr>
          </a:p>
          <a:p>
            <a:pPr marL="0" lvl="0" indent="0" algn="l" rtl="0">
              <a:lnSpc>
                <a:spcPct val="115000"/>
              </a:lnSpc>
              <a:spcBef>
                <a:spcPts val="300"/>
              </a:spcBef>
              <a:spcAft>
                <a:spcPts val="0"/>
              </a:spcAft>
              <a:buNone/>
            </a:pPr>
            <a:endParaRPr>
              <a:solidFill>
                <a:schemeClr val="dk1"/>
              </a:solidFill>
              <a:latin typeface="Calibri" panose="020F0502020204030204" charset="0"/>
              <a:ea typeface="Roboto Condensed Light" panose="02000000000000000000"/>
              <a:cs typeface="Calibri" panose="020F0502020204030204" charset="0"/>
              <a:sym typeface="Roboto Condensed Light" panose="02000000000000000000"/>
            </a:endParaRPr>
          </a:p>
          <a:p>
            <a:pPr marL="0" lvl="0" indent="0" algn="l" rtl="0">
              <a:spcBef>
                <a:spcPts val="0"/>
              </a:spcBef>
              <a:spcAft>
                <a:spcPts val="0"/>
              </a:spcAft>
              <a:buNone/>
            </a:pPr>
            <a:endParaRPr>
              <a:solidFill>
                <a:schemeClr val="dk1"/>
              </a:solidFill>
              <a:latin typeface="Calibri" panose="020F0502020204030204" charset="0"/>
              <a:ea typeface="Roboto Condensed Light" panose="02000000000000000000"/>
              <a:cs typeface="Calibri" panose="020F0502020204030204" charset="0"/>
              <a:sym typeface="Roboto Condensed Light" panose="02000000000000000000"/>
            </a:endParaRPr>
          </a:p>
        </p:txBody>
      </p:sp>
      <p:sp>
        <p:nvSpPr>
          <p:cNvPr id="2" name="Text Box 0"/>
          <p:cNvSpPr txBox="1"/>
          <p:nvPr userDrawn="1"/>
        </p:nvSpPr>
        <p:spPr>
          <a:xfrm>
            <a:off x="5516880" y="4506595"/>
            <a:ext cx="3514090" cy="510540"/>
          </a:xfrm>
          <a:prstGeom prst="rect">
            <a:avLst/>
          </a:prstGeom>
          <a:noFill/>
        </p:spPr>
        <p:txBody>
          <a:bodyPr wrap="square" rtlCol="0">
            <a:spAutoFit/>
          </a:bodyPr>
          <a:lstStyle/>
          <a:p>
            <a:pPr algn="r">
              <a:lnSpc>
                <a:spcPct val="130000"/>
              </a:lnSpc>
            </a:pPr>
            <a:endParaRPr lang="en-US" sz="1050" i="1">
              <a:solidFill>
                <a:schemeClr val="tx2"/>
              </a:solidFill>
              <a:latin typeface="Calibri" panose="020F0502020204030204" charset="0"/>
              <a:cs typeface="Calibri" panose="020F0502020204030204" charset="0"/>
            </a:endParaRPr>
          </a:p>
          <a:p>
            <a:pPr algn="r">
              <a:lnSpc>
                <a:spcPct val="130000"/>
              </a:lnSpc>
            </a:pPr>
            <a:r>
              <a:rPr lang="en-US" sz="1050" i="1">
                <a:solidFill>
                  <a:schemeClr val="tx2"/>
                </a:solidFill>
                <a:latin typeface="Calibri" panose="020F0502020204030204" charset="0"/>
                <a:cs typeface="Calibri" panose="020F0502020204030204" charset="0"/>
              </a:rPr>
              <a:t>2022 - SWR302-  Group 1 - FPT University</a:t>
            </a:r>
            <a:endParaRPr lang="en-US" sz="1050" i="1">
              <a:solidFill>
                <a:schemeClr val="tx2"/>
              </a:solidFill>
              <a:latin typeface="Calibri" panose="020F0502020204030204" charset="0"/>
              <a:cs typeface="Calibri" panose="020F0502020204030204" charset="0"/>
            </a:endParaRPr>
          </a:p>
        </p:txBody>
      </p:sp>
    </p:spTree>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solidFill>
                  <a:schemeClr val="lt2"/>
                </a:solidFill>
                <a:latin typeface="Calibri" panose="020F0502020204030204" charset="0"/>
                <a:cs typeface="Calibri" panose="020F0502020204030204" charset="0"/>
              </a:defRPr>
            </a:lvl1pPr>
            <a:lvl2pPr marL="914400" lvl="1" indent="-304800" rtl="0">
              <a:spcBef>
                <a:spcPts val="1600"/>
              </a:spcBef>
              <a:spcAft>
                <a:spcPts val="0"/>
              </a:spcAft>
              <a:buClr>
                <a:schemeClr val="lt2"/>
              </a:buClr>
              <a:buSzPts val="1200"/>
              <a:buChar char="○"/>
              <a:defRPr>
                <a:solidFill>
                  <a:schemeClr val="lt2"/>
                </a:solidFill>
              </a:defRPr>
            </a:lvl2pPr>
            <a:lvl3pPr marL="1371600" lvl="2" indent="-304800" rtl="0">
              <a:spcBef>
                <a:spcPts val="1600"/>
              </a:spcBef>
              <a:spcAft>
                <a:spcPts val="0"/>
              </a:spcAft>
              <a:buClr>
                <a:schemeClr val="lt2"/>
              </a:buClr>
              <a:buSzPts val="1200"/>
              <a:buChar char="■"/>
              <a:defRPr>
                <a:solidFill>
                  <a:schemeClr val="lt2"/>
                </a:solidFill>
              </a:defRPr>
            </a:lvl3pPr>
            <a:lvl4pPr marL="1828800" lvl="3" indent="-304800" rtl="0">
              <a:spcBef>
                <a:spcPts val="1600"/>
              </a:spcBef>
              <a:spcAft>
                <a:spcPts val="0"/>
              </a:spcAft>
              <a:buClr>
                <a:schemeClr val="lt2"/>
              </a:buClr>
              <a:buSzPts val="1200"/>
              <a:buChar char="●"/>
              <a:defRPr>
                <a:solidFill>
                  <a:schemeClr val="lt2"/>
                </a:solidFill>
              </a:defRPr>
            </a:lvl4pPr>
            <a:lvl5pPr marL="2286000" lvl="4" indent="-304800" rtl="0">
              <a:spcBef>
                <a:spcPts val="1600"/>
              </a:spcBef>
              <a:spcAft>
                <a:spcPts val="0"/>
              </a:spcAft>
              <a:buClr>
                <a:schemeClr val="lt2"/>
              </a:buClr>
              <a:buSzPts val="1200"/>
              <a:buChar char="○"/>
              <a:defRPr>
                <a:solidFill>
                  <a:schemeClr val="lt2"/>
                </a:solidFill>
              </a:defRPr>
            </a:lvl5pPr>
            <a:lvl6pPr marL="2743200" lvl="5" indent="-304800" rtl="0">
              <a:spcBef>
                <a:spcPts val="1600"/>
              </a:spcBef>
              <a:spcAft>
                <a:spcPts val="0"/>
              </a:spcAft>
              <a:buClr>
                <a:schemeClr val="lt2"/>
              </a:buClr>
              <a:buSzPts val="1200"/>
              <a:buChar char="■"/>
              <a:defRPr>
                <a:solidFill>
                  <a:schemeClr val="lt2"/>
                </a:solidFill>
              </a:defRPr>
            </a:lvl6pPr>
            <a:lvl7pPr marL="3200400" lvl="6" indent="-304800" rtl="0">
              <a:spcBef>
                <a:spcPts val="1600"/>
              </a:spcBef>
              <a:spcAft>
                <a:spcPts val="0"/>
              </a:spcAft>
              <a:buClr>
                <a:schemeClr val="lt2"/>
              </a:buClr>
              <a:buSzPts val="1200"/>
              <a:buChar char="●"/>
              <a:defRPr>
                <a:solidFill>
                  <a:schemeClr val="lt2"/>
                </a:solidFill>
              </a:defRPr>
            </a:lvl7pPr>
            <a:lvl8pPr marL="3657600" lvl="7" indent="-304800" rtl="0">
              <a:spcBef>
                <a:spcPts val="1600"/>
              </a:spcBef>
              <a:spcAft>
                <a:spcPts val="0"/>
              </a:spcAft>
              <a:buClr>
                <a:schemeClr val="lt2"/>
              </a:buClr>
              <a:buSzPts val="1200"/>
              <a:buChar char="○"/>
              <a:defRPr>
                <a:solidFill>
                  <a:schemeClr val="lt2"/>
                </a:solidFill>
              </a:defRPr>
            </a:lvl8pPr>
            <a:lvl9pPr marL="4114800" lvl="8" indent="-304800" rtl="0">
              <a:spcBef>
                <a:spcPts val="1600"/>
              </a:spcBef>
              <a:spcAft>
                <a:spcPts val="1600"/>
              </a:spcAft>
              <a:buClr>
                <a:schemeClr val="lt2"/>
              </a:buClr>
              <a:buSzPts val="1200"/>
              <a:buChar char="■"/>
              <a:defRPr>
                <a:solidFill>
                  <a:schemeClr val="lt2"/>
                </a:solidFill>
              </a:defRPr>
            </a:lvl9pPr>
          </a:lstStyle>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latin typeface="Calibri" panose="020F0502020204030204" charset="0"/>
                <a:cs typeface="Calibri" panose="020F0502020204030204" charset="0"/>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p:txBody>
      </p:sp>
      <p:sp>
        <p:nvSpPr>
          <p:cNvPr id="2" name="Text Box 0"/>
          <p:cNvSpPr txBox="1"/>
          <p:nvPr userDrawn="1"/>
        </p:nvSpPr>
        <p:spPr>
          <a:xfrm>
            <a:off x="5516880" y="4506595"/>
            <a:ext cx="3514090" cy="510540"/>
          </a:xfrm>
          <a:prstGeom prst="rect">
            <a:avLst/>
          </a:prstGeom>
          <a:noFill/>
        </p:spPr>
        <p:txBody>
          <a:bodyPr wrap="square" rtlCol="0">
            <a:spAutoFit/>
          </a:bodyPr>
          <a:lstStyle/>
          <a:p>
            <a:pPr algn="r">
              <a:lnSpc>
                <a:spcPct val="130000"/>
              </a:lnSpc>
            </a:pPr>
            <a:endParaRPr lang="en-US" sz="1050" i="1">
              <a:solidFill>
                <a:schemeClr val="tx2"/>
              </a:solidFill>
              <a:latin typeface="Calibri" panose="020F0502020204030204" charset="0"/>
              <a:cs typeface="Calibri" panose="020F0502020204030204" charset="0"/>
            </a:endParaRPr>
          </a:p>
          <a:p>
            <a:pPr algn="r">
              <a:lnSpc>
                <a:spcPct val="130000"/>
              </a:lnSpc>
            </a:pPr>
            <a:r>
              <a:rPr lang="en-US" sz="1050" i="1">
                <a:solidFill>
                  <a:schemeClr val="tx2"/>
                </a:solidFill>
                <a:latin typeface="Calibri" panose="020F0502020204030204" charset="0"/>
                <a:cs typeface="Calibri" panose="020F0502020204030204" charset="0"/>
              </a:rPr>
              <a:t>2022 - SWR302-  Group 1 - FPT University</a:t>
            </a:r>
            <a:endParaRPr lang="en-US" sz="1050" i="1">
              <a:solidFill>
                <a:schemeClr val="tx2"/>
              </a:solidFill>
              <a:latin typeface="Calibri" panose="020F0502020204030204" charset="0"/>
              <a:cs typeface="Calibri" panose="020F0502020204030204" charset="0"/>
            </a:endParaRPr>
          </a:p>
        </p:txBody>
      </p:sp>
    </p:spTree>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3600">
                <a:solidFill>
                  <a:schemeClr val="dk2"/>
                </a:solidFill>
                <a:latin typeface="Calibri" panose="020F0502020204030204" charset="0"/>
                <a:cs typeface="Calibri" panose="020F0502020204030204" charset="0"/>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9600">
                <a:solidFill>
                  <a:schemeClr val="dk2"/>
                </a:solidFill>
                <a:latin typeface="Calibri" panose="020F0502020204030204" charset="0"/>
                <a:cs typeface="Calibri" panose="020F0502020204030204" charset="0"/>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None/>
              <a:defRPr sz="1100">
                <a:solidFill>
                  <a:schemeClr val="lt2"/>
                </a:solidFill>
                <a:latin typeface="Calibri" panose="020F0502020204030204" charset="0"/>
                <a:cs typeface="Calibri" panose="020F0502020204030204" charset="0"/>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
        <p:nvSpPr>
          <p:cNvPr id="2" name="Text Box 0"/>
          <p:cNvSpPr txBox="1"/>
          <p:nvPr userDrawn="1"/>
        </p:nvSpPr>
        <p:spPr>
          <a:xfrm>
            <a:off x="5516880" y="4506595"/>
            <a:ext cx="3514090" cy="510540"/>
          </a:xfrm>
          <a:prstGeom prst="rect">
            <a:avLst/>
          </a:prstGeom>
          <a:noFill/>
        </p:spPr>
        <p:txBody>
          <a:bodyPr wrap="square" rtlCol="0">
            <a:spAutoFit/>
          </a:bodyPr>
          <a:lstStyle/>
          <a:p>
            <a:pPr algn="r">
              <a:lnSpc>
                <a:spcPct val="130000"/>
              </a:lnSpc>
            </a:pPr>
            <a:endParaRPr lang="en-US" sz="1050" i="1">
              <a:solidFill>
                <a:schemeClr val="tx2"/>
              </a:solidFill>
              <a:latin typeface="Calibri" panose="020F0502020204030204" charset="0"/>
              <a:cs typeface="Calibri" panose="020F0502020204030204" charset="0"/>
            </a:endParaRPr>
          </a:p>
          <a:p>
            <a:pPr algn="r">
              <a:lnSpc>
                <a:spcPct val="130000"/>
              </a:lnSpc>
            </a:pPr>
            <a:r>
              <a:rPr lang="en-US" sz="1050" i="1">
                <a:solidFill>
                  <a:schemeClr val="tx2"/>
                </a:solidFill>
                <a:latin typeface="Calibri" panose="020F0502020204030204" charset="0"/>
                <a:cs typeface="Calibri" panose="020F0502020204030204" charset="0"/>
              </a:rPr>
              <a:t>2022 - SWR302-  Group 1 - FPT University</a:t>
            </a:r>
            <a:endParaRPr lang="en-US" sz="1050" i="1">
              <a:solidFill>
                <a:schemeClr val="tx2"/>
              </a:solidFill>
              <a:latin typeface="Calibri" panose="020F0502020204030204" charset="0"/>
              <a:cs typeface="Calibri" panose="020F0502020204030204" charset="0"/>
            </a:endParaRPr>
          </a:p>
        </p:txBody>
      </p:sp>
    </p:spTree>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2800"/>
              <a:buNone/>
              <a:defRPr>
                <a:solidFill>
                  <a:schemeClr val="dk2"/>
                </a:solidFill>
                <a:latin typeface="Calibri" panose="020F0502020204030204" charset="0"/>
                <a:cs typeface="Calibri" panose="020F0502020204030204" charset="0"/>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sz="1100">
                <a:solidFill>
                  <a:schemeClr val="lt2"/>
                </a:solidFill>
                <a:latin typeface="Calibri" panose="020F0502020204030204" charset="0"/>
                <a:cs typeface="Calibri" panose="020F0502020204030204" charset="0"/>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
        <p:nvSpPr>
          <p:cNvPr id="2" name="Text Box 0"/>
          <p:cNvSpPr txBox="1"/>
          <p:nvPr userDrawn="1"/>
        </p:nvSpPr>
        <p:spPr>
          <a:xfrm>
            <a:off x="5516880" y="4506595"/>
            <a:ext cx="3514090" cy="510540"/>
          </a:xfrm>
          <a:prstGeom prst="rect">
            <a:avLst/>
          </a:prstGeom>
          <a:noFill/>
        </p:spPr>
        <p:txBody>
          <a:bodyPr wrap="square" rtlCol="0">
            <a:spAutoFit/>
          </a:bodyPr>
          <a:lstStyle/>
          <a:p>
            <a:pPr algn="r">
              <a:lnSpc>
                <a:spcPct val="130000"/>
              </a:lnSpc>
            </a:pPr>
            <a:endParaRPr lang="en-US" sz="1050" i="1">
              <a:solidFill>
                <a:schemeClr val="tx2"/>
              </a:solidFill>
              <a:latin typeface="Calibri" panose="020F0502020204030204" charset="0"/>
              <a:cs typeface="Calibri" panose="020F0502020204030204" charset="0"/>
            </a:endParaRPr>
          </a:p>
          <a:p>
            <a:pPr algn="r">
              <a:lnSpc>
                <a:spcPct val="130000"/>
              </a:lnSpc>
            </a:pPr>
            <a:r>
              <a:rPr lang="en-US" sz="1050" i="1">
                <a:solidFill>
                  <a:schemeClr val="tx2"/>
                </a:solidFill>
                <a:latin typeface="Calibri" panose="020F0502020204030204" charset="0"/>
                <a:cs typeface="Calibri" panose="020F0502020204030204" charset="0"/>
              </a:rPr>
              <a:t>2022 - SWR302-  Group 1 - FPT University</a:t>
            </a:r>
            <a:endParaRPr lang="en-US" sz="1050" i="1">
              <a:solidFill>
                <a:schemeClr val="tx2"/>
              </a:solidFill>
              <a:latin typeface="Calibri" panose="020F0502020204030204" charset="0"/>
              <a:cs typeface="Calibri" panose="020F0502020204030204" charset="0"/>
            </a:endParaRPr>
          </a:p>
        </p:txBody>
      </p:sp>
    </p:spTree>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latin typeface="Calibri" panose="020F0502020204030204" charset="0"/>
                <a:cs typeface="Calibri" panose="020F0502020204030204" charset="0"/>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p:txBody>
      </p:sp>
      <p:sp>
        <p:nvSpPr>
          <p:cNvPr id="2" name="Text Box 0"/>
          <p:cNvSpPr txBox="1"/>
          <p:nvPr userDrawn="1"/>
        </p:nvSpPr>
        <p:spPr>
          <a:xfrm>
            <a:off x="5516880" y="4506595"/>
            <a:ext cx="3514090" cy="510540"/>
          </a:xfrm>
          <a:prstGeom prst="rect">
            <a:avLst/>
          </a:prstGeom>
          <a:noFill/>
        </p:spPr>
        <p:txBody>
          <a:bodyPr wrap="square" rtlCol="0">
            <a:spAutoFit/>
          </a:bodyPr>
          <a:lstStyle/>
          <a:p>
            <a:pPr algn="r">
              <a:lnSpc>
                <a:spcPct val="130000"/>
              </a:lnSpc>
            </a:pPr>
            <a:endParaRPr lang="en-US" sz="1050" i="1">
              <a:solidFill>
                <a:schemeClr val="tx2"/>
              </a:solidFill>
              <a:latin typeface="Calibri" panose="020F0502020204030204" charset="0"/>
              <a:cs typeface="Calibri" panose="020F0502020204030204" charset="0"/>
            </a:endParaRPr>
          </a:p>
          <a:p>
            <a:pPr algn="r">
              <a:lnSpc>
                <a:spcPct val="130000"/>
              </a:lnSpc>
            </a:pPr>
            <a:r>
              <a:rPr lang="en-US" sz="1050" i="1">
                <a:solidFill>
                  <a:schemeClr val="tx2"/>
                </a:solidFill>
                <a:latin typeface="Calibri" panose="020F0502020204030204" charset="0"/>
                <a:cs typeface="Calibri" panose="020F0502020204030204" charset="0"/>
              </a:rPr>
              <a:t>2022 - SWR302-  Group 1 - FPT University</a:t>
            </a:r>
            <a:endParaRPr lang="en-US" sz="1050" i="1">
              <a:solidFill>
                <a:schemeClr val="tx2"/>
              </a:solidFill>
              <a:latin typeface="Calibri" panose="020F0502020204030204" charset="0"/>
              <a:cs typeface="Calibri" panose="020F0502020204030204" charset="0"/>
            </a:endParaRPr>
          </a:p>
        </p:txBody>
      </p:sp>
    </p:spTree>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3600">
                <a:solidFill>
                  <a:schemeClr val="dk2"/>
                </a:solidFill>
                <a:latin typeface="Calibri" panose="020F0502020204030204" charset="0"/>
                <a:cs typeface="Calibri" panose="020F0502020204030204" charset="0"/>
              </a:defRPr>
            </a:lvl1pPr>
            <a:lvl2pPr lvl="1" algn="r" rtl="0">
              <a:spcBef>
                <a:spcPts val="0"/>
              </a:spcBef>
              <a:spcAft>
                <a:spcPts val="0"/>
              </a:spcAft>
              <a:buClr>
                <a:schemeClr val="dk2"/>
              </a:buClr>
              <a:buSzPts val="6500"/>
              <a:buNone/>
              <a:defRPr sz="6500">
                <a:solidFill>
                  <a:schemeClr val="dk2"/>
                </a:solidFill>
              </a:defRPr>
            </a:lvl2pPr>
            <a:lvl3pPr lvl="2" algn="r" rtl="0">
              <a:spcBef>
                <a:spcPts val="0"/>
              </a:spcBef>
              <a:spcAft>
                <a:spcPts val="0"/>
              </a:spcAft>
              <a:buClr>
                <a:schemeClr val="dk2"/>
              </a:buClr>
              <a:buSzPts val="6500"/>
              <a:buNone/>
              <a:defRPr sz="6500">
                <a:solidFill>
                  <a:schemeClr val="dk2"/>
                </a:solidFill>
              </a:defRPr>
            </a:lvl3pPr>
            <a:lvl4pPr lvl="3" algn="r" rtl="0">
              <a:spcBef>
                <a:spcPts val="0"/>
              </a:spcBef>
              <a:spcAft>
                <a:spcPts val="0"/>
              </a:spcAft>
              <a:buClr>
                <a:schemeClr val="dk2"/>
              </a:buClr>
              <a:buSzPts val="6500"/>
              <a:buNone/>
              <a:defRPr sz="6500">
                <a:solidFill>
                  <a:schemeClr val="dk2"/>
                </a:solidFill>
              </a:defRPr>
            </a:lvl4pPr>
            <a:lvl5pPr lvl="4" algn="r" rtl="0">
              <a:spcBef>
                <a:spcPts val="0"/>
              </a:spcBef>
              <a:spcAft>
                <a:spcPts val="0"/>
              </a:spcAft>
              <a:buClr>
                <a:schemeClr val="dk2"/>
              </a:buClr>
              <a:buSzPts val="6500"/>
              <a:buNone/>
              <a:defRPr sz="6500">
                <a:solidFill>
                  <a:schemeClr val="dk2"/>
                </a:solidFill>
              </a:defRPr>
            </a:lvl5pPr>
            <a:lvl6pPr lvl="5" algn="r" rtl="0">
              <a:spcBef>
                <a:spcPts val="0"/>
              </a:spcBef>
              <a:spcAft>
                <a:spcPts val="0"/>
              </a:spcAft>
              <a:buClr>
                <a:schemeClr val="dk2"/>
              </a:buClr>
              <a:buSzPts val="6500"/>
              <a:buNone/>
              <a:defRPr sz="6500">
                <a:solidFill>
                  <a:schemeClr val="dk2"/>
                </a:solidFill>
              </a:defRPr>
            </a:lvl6pPr>
            <a:lvl7pPr lvl="6" algn="r" rtl="0">
              <a:spcBef>
                <a:spcPts val="0"/>
              </a:spcBef>
              <a:spcAft>
                <a:spcPts val="0"/>
              </a:spcAft>
              <a:buClr>
                <a:schemeClr val="dk2"/>
              </a:buClr>
              <a:buSzPts val="6500"/>
              <a:buNone/>
              <a:defRPr sz="6500">
                <a:solidFill>
                  <a:schemeClr val="dk2"/>
                </a:solidFill>
              </a:defRPr>
            </a:lvl7pPr>
            <a:lvl8pPr lvl="7" algn="r" rtl="0">
              <a:spcBef>
                <a:spcPts val="0"/>
              </a:spcBef>
              <a:spcAft>
                <a:spcPts val="0"/>
              </a:spcAft>
              <a:buClr>
                <a:schemeClr val="dk2"/>
              </a:buClr>
              <a:buSzPts val="6500"/>
              <a:buNone/>
              <a:defRPr sz="6500">
                <a:solidFill>
                  <a:schemeClr val="dk2"/>
                </a:solidFill>
              </a:defRPr>
            </a:lvl8pPr>
            <a:lvl9pPr lvl="8" algn="r" rtl="0">
              <a:spcBef>
                <a:spcPts val="0"/>
              </a:spcBef>
              <a:spcAft>
                <a:spcPts val="0"/>
              </a:spcAft>
              <a:buClr>
                <a:schemeClr val="dk2"/>
              </a:buClr>
              <a:buSzPts val="6500"/>
              <a:buNone/>
              <a:defRPr sz="6500">
                <a:solidFill>
                  <a:schemeClr val="dk2"/>
                </a:solidFill>
              </a:defRPr>
            </a:lvl9pPr>
          </a:lstStyle>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9600">
                <a:solidFill>
                  <a:schemeClr val="dk2"/>
                </a:solidFill>
                <a:latin typeface="Calibri" panose="020F0502020204030204" charset="0"/>
                <a:cs typeface="Calibri" panose="020F0502020204030204" charset="0"/>
              </a:defRPr>
            </a:lvl1pPr>
            <a:lvl2pPr lvl="1"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200"/>
              <a:buNone/>
              <a:defRPr sz="1100">
                <a:solidFill>
                  <a:schemeClr val="lt2"/>
                </a:solidFill>
                <a:latin typeface="Calibri" panose="020F0502020204030204" charset="0"/>
                <a:cs typeface="Calibri" panose="020F0502020204030204" charset="0"/>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
        <p:nvSpPr>
          <p:cNvPr id="2" name="Text Box 0"/>
          <p:cNvSpPr txBox="1"/>
          <p:nvPr userDrawn="1"/>
        </p:nvSpPr>
        <p:spPr>
          <a:xfrm>
            <a:off x="5516880" y="4506595"/>
            <a:ext cx="3514090" cy="510540"/>
          </a:xfrm>
          <a:prstGeom prst="rect">
            <a:avLst/>
          </a:prstGeom>
          <a:noFill/>
        </p:spPr>
        <p:txBody>
          <a:bodyPr wrap="square" rtlCol="0">
            <a:spAutoFit/>
          </a:bodyPr>
          <a:lstStyle/>
          <a:p>
            <a:pPr algn="r">
              <a:lnSpc>
                <a:spcPct val="130000"/>
              </a:lnSpc>
            </a:pPr>
            <a:endParaRPr lang="en-US" sz="1050" i="1">
              <a:solidFill>
                <a:schemeClr val="tx2"/>
              </a:solidFill>
              <a:latin typeface="Calibri" panose="020F0502020204030204" charset="0"/>
              <a:cs typeface="Calibri" panose="020F0502020204030204" charset="0"/>
            </a:endParaRPr>
          </a:p>
          <a:p>
            <a:pPr algn="r">
              <a:lnSpc>
                <a:spcPct val="130000"/>
              </a:lnSpc>
            </a:pPr>
            <a:r>
              <a:rPr lang="en-US" sz="1050" i="1">
                <a:solidFill>
                  <a:schemeClr val="tx2"/>
                </a:solidFill>
                <a:latin typeface="Calibri" panose="020F0502020204030204" charset="0"/>
                <a:cs typeface="Calibri" panose="020F0502020204030204" charset="0"/>
              </a:rPr>
              <a:t>2022 - SWR302-  Group 1 - FPT University</a:t>
            </a:r>
            <a:endParaRPr lang="en-US" sz="1050" i="1">
              <a:solidFill>
                <a:schemeClr val="tx2"/>
              </a:solidFill>
              <a:latin typeface="Calibri" panose="020F0502020204030204" charset="0"/>
              <a:cs typeface="Calibri" panose="020F0502020204030204" charset="0"/>
            </a:endParaRPr>
          </a:p>
        </p:txBody>
      </p:sp>
    </p:spTree>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2000"/>
              <a:buNone/>
              <a:defRPr sz="2000">
                <a:solidFill>
                  <a:schemeClr val="dk2"/>
                </a:solidFill>
                <a:latin typeface="Calibri" panose="020F0502020204030204" charset="0"/>
                <a:cs typeface="Calibri" panose="020F0502020204030204" charset="0"/>
              </a:defRPr>
            </a:lvl1pPr>
            <a:lvl2pPr lvl="1" algn="r" rtl="0">
              <a:spcBef>
                <a:spcPts val="0"/>
              </a:spcBef>
              <a:spcAft>
                <a:spcPts val="0"/>
              </a:spcAft>
              <a:buClr>
                <a:schemeClr val="dk2"/>
              </a:buClr>
              <a:buSzPts val="2000"/>
              <a:buNone/>
              <a:defRPr sz="2000">
                <a:solidFill>
                  <a:schemeClr val="dk2"/>
                </a:solidFill>
              </a:defRPr>
            </a:lvl2pPr>
            <a:lvl3pPr lvl="2" algn="r" rtl="0">
              <a:spcBef>
                <a:spcPts val="0"/>
              </a:spcBef>
              <a:spcAft>
                <a:spcPts val="0"/>
              </a:spcAft>
              <a:buClr>
                <a:schemeClr val="dk2"/>
              </a:buClr>
              <a:buSzPts val="2000"/>
              <a:buNone/>
              <a:defRPr sz="2000">
                <a:solidFill>
                  <a:schemeClr val="dk2"/>
                </a:solidFill>
              </a:defRPr>
            </a:lvl3pPr>
            <a:lvl4pPr lvl="3" algn="r" rtl="0">
              <a:spcBef>
                <a:spcPts val="0"/>
              </a:spcBef>
              <a:spcAft>
                <a:spcPts val="0"/>
              </a:spcAft>
              <a:buClr>
                <a:schemeClr val="dk2"/>
              </a:buClr>
              <a:buSzPts val="2000"/>
              <a:buNone/>
              <a:defRPr sz="2000">
                <a:solidFill>
                  <a:schemeClr val="dk2"/>
                </a:solidFill>
              </a:defRPr>
            </a:lvl4pPr>
            <a:lvl5pPr lvl="4" algn="r" rtl="0">
              <a:spcBef>
                <a:spcPts val="0"/>
              </a:spcBef>
              <a:spcAft>
                <a:spcPts val="0"/>
              </a:spcAft>
              <a:buClr>
                <a:schemeClr val="dk2"/>
              </a:buClr>
              <a:buSzPts val="2000"/>
              <a:buNone/>
              <a:defRPr sz="2000">
                <a:solidFill>
                  <a:schemeClr val="dk2"/>
                </a:solidFill>
              </a:defRPr>
            </a:lvl5pPr>
            <a:lvl6pPr lvl="5" algn="r" rtl="0">
              <a:spcBef>
                <a:spcPts val="0"/>
              </a:spcBef>
              <a:spcAft>
                <a:spcPts val="0"/>
              </a:spcAft>
              <a:buClr>
                <a:schemeClr val="dk2"/>
              </a:buClr>
              <a:buSzPts val="2000"/>
              <a:buNone/>
              <a:defRPr sz="2000">
                <a:solidFill>
                  <a:schemeClr val="dk2"/>
                </a:solidFill>
              </a:defRPr>
            </a:lvl6pPr>
            <a:lvl7pPr lvl="6" algn="r" rtl="0">
              <a:spcBef>
                <a:spcPts val="0"/>
              </a:spcBef>
              <a:spcAft>
                <a:spcPts val="0"/>
              </a:spcAft>
              <a:buClr>
                <a:schemeClr val="dk2"/>
              </a:buClr>
              <a:buSzPts val="2000"/>
              <a:buNone/>
              <a:defRPr sz="2000">
                <a:solidFill>
                  <a:schemeClr val="dk2"/>
                </a:solidFill>
              </a:defRPr>
            </a:lvl7pPr>
            <a:lvl8pPr lvl="7" algn="r" rtl="0">
              <a:spcBef>
                <a:spcPts val="0"/>
              </a:spcBef>
              <a:spcAft>
                <a:spcPts val="0"/>
              </a:spcAft>
              <a:buClr>
                <a:schemeClr val="dk2"/>
              </a:buClr>
              <a:buSzPts val="2000"/>
              <a:buNone/>
              <a:defRPr sz="2000">
                <a:solidFill>
                  <a:schemeClr val="dk2"/>
                </a:solidFill>
              </a:defRPr>
            </a:lvl8pPr>
            <a:lvl9pPr lvl="8" algn="r" rtl="0">
              <a:spcBef>
                <a:spcPts val="0"/>
              </a:spcBef>
              <a:spcAft>
                <a:spcPts val="0"/>
              </a:spcAft>
              <a:buClr>
                <a:schemeClr val="dk2"/>
              </a:buClr>
              <a:buSzPts val="2000"/>
              <a:buNone/>
              <a:defRPr sz="2000">
                <a:solidFill>
                  <a:schemeClr val="dk2"/>
                </a:solidFill>
              </a:defRPr>
            </a:lvl9pPr>
          </a:lstStyle>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100">
                <a:solidFill>
                  <a:schemeClr val="lt2"/>
                </a:solidFill>
                <a:latin typeface="Calibri" panose="020F0502020204030204" charset="0"/>
                <a:cs typeface="Calibri" panose="020F0502020204030204" charset="0"/>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latin typeface="Calibri" panose="020F0502020204030204" charset="0"/>
                <a:cs typeface="Calibri" panose="020F0502020204030204" charset="0"/>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p:txBody>
      </p:sp>
      <p:sp>
        <p:nvSpPr>
          <p:cNvPr id="2" name="Text Box 0"/>
          <p:cNvSpPr txBox="1"/>
          <p:nvPr userDrawn="1"/>
        </p:nvSpPr>
        <p:spPr>
          <a:xfrm>
            <a:off x="5516880" y="4506595"/>
            <a:ext cx="3514090" cy="510540"/>
          </a:xfrm>
          <a:prstGeom prst="rect">
            <a:avLst/>
          </a:prstGeom>
          <a:noFill/>
        </p:spPr>
        <p:txBody>
          <a:bodyPr wrap="square" rtlCol="0">
            <a:spAutoFit/>
          </a:bodyPr>
          <a:lstStyle/>
          <a:p>
            <a:pPr algn="r">
              <a:lnSpc>
                <a:spcPct val="130000"/>
              </a:lnSpc>
            </a:pPr>
            <a:endParaRPr lang="en-US" sz="1050" i="1">
              <a:solidFill>
                <a:schemeClr val="tx2"/>
              </a:solidFill>
              <a:latin typeface="Calibri" panose="020F0502020204030204" charset="0"/>
              <a:cs typeface="Calibri" panose="020F0502020204030204" charset="0"/>
            </a:endParaRPr>
          </a:p>
          <a:p>
            <a:pPr algn="r">
              <a:lnSpc>
                <a:spcPct val="130000"/>
              </a:lnSpc>
            </a:pPr>
            <a:r>
              <a:rPr lang="en-US" sz="1050" i="1">
                <a:solidFill>
                  <a:schemeClr val="tx2"/>
                </a:solidFill>
                <a:latin typeface="Calibri" panose="020F0502020204030204" charset="0"/>
                <a:cs typeface="Calibri" panose="020F0502020204030204" charset="0"/>
              </a:rPr>
              <a:t>2022 - SWR302-  Group 1 - FPT University</a:t>
            </a:r>
            <a:endParaRPr lang="en-US" sz="1050" i="1">
              <a:solidFill>
                <a:schemeClr val="tx2"/>
              </a:solidFill>
              <a:latin typeface="Calibri" panose="020F0502020204030204" charset="0"/>
              <a:cs typeface="Calibri" panose="020F0502020204030204" charset="0"/>
            </a:endParaRPr>
          </a:p>
        </p:txBody>
      </p:sp>
    </p:spTree>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latin typeface="Calibri" panose="020F0502020204030204" charset="0"/>
                <a:cs typeface="Calibri" panose="020F0502020204030204" charset="0"/>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6000">
                <a:solidFill>
                  <a:schemeClr val="dk2"/>
                </a:solidFill>
                <a:latin typeface="Calibri" panose="020F0502020204030204" charset="0"/>
                <a:cs typeface="Calibri" panose="020F0502020204030204" charset="0"/>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latin typeface="Calibri" panose="020F0502020204030204" charset="0"/>
                <a:cs typeface="Calibri" panose="020F0502020204030204" charset="0"/>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6000">
                <a:solidFill>
                  <a:schemeClr val="dk2"/>
                </a:solidFill>
                <a:latin typeface="Calibri" panose="020F0502020204030204" charset="0"/>
                <a:cs typeface="Calibri" panose="020F0502020204030204" charset="0"/>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latin typeface="Calibri" panose="020F0502020204030204" charset="0"/>
                <a:cs typeface="Calibri" panose="020F0502020204030204" charset="0"/>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6000">
                <a:solidFill>
                  <a:schemeClr val="dk2"/>
                </a:solidFill>
                <a:latin typeface="Calibri" panose="020F0502020204030204" charset="0"/>
                <a:cs typeface="Calibri" panose="020F0502020204030204" charset="0"/>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latin typeface="Calibri" panose="020F0502020204030204" charset="0"/>
                <a:cs typeface="Calibri" panose="020F0502020204030204" charset="0"/>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p:txBody>
      </p:sp>
      <p:sp>
        <p:nvSpPr>
          <p:cNvPr id="2" name="Text Box 0"/>
          <p:cNvSpPr txBox="1"/>
          <p:nvPr userDrawn="1"/>
        </p:nvSpPr>
        <p:spPr>
          <a:xfrm>
            <a:off x="5516880" y="4506595"/>
            <a:ext cx="3514090" cy="510540"/>
          </a:xfrm>
          <a:prstGeom prst="rect">
            <a:avLst/>
          </a:prstGeom>
          <a:noFill/>
        </p:spPr>
        <p:txBody>
          <a:bodyPr wrap="square" rtlCol="0">
            <a:spAutoFit/>
          </a:bodyPr>
          <a:lstStyle/>
          <a:p>
            <a:pPr algn="r">
              <a:lnSpc>
                <a:spcPct val="130000"/>
              </a:lnSpc>
            </a:pPr>
            <a:endParaRPr lang="en-US" sz="1050" i="1">
              <a:solidFill>
                <a:schemeClr val="tx2"/>
              </a:solidFill>
              <a:latin typeface="Calibri" panose="020F0502020204030204" charset="0"/>
              <a:cs typeface="Calibri" panose="020F0502020204030204" charset="0"/>
            </a:endParaRPr>
          </a:p>
          <a:p>
            <a:pPr algn="r">
              <a:lnSpc>
                <a:spcPct val="130000"/>
              </a:lnSpc>
            </a:pPr>
            <a:r>
              <a:rPr lang="en-US" sz="1050" i="1">
                <a:solidFill>
                  <a:schemeClr val="tx2"/>
                </a:solidFill>
                <a:latin typeface="Calibri" panose="020F0502020204030204" charset="0"/>
                <a:cs typeface="Calibri" panose="020F0502020204030204" charset="0"/>
              </a:rPr>
              <a:t>2022 - SWR302-  Group 1 - FPT University</a:t>
            </a:r>
            <a:endParaRPr lang="en-US" sz="1050" i="1">
              <a:solidFill>
                <a:schemeClr val="tx2"/>
              </a:solidFill>
              <a:latin typeface="Calibri" panose="020F0502020204030204" charset="0"/>
              <a:cs typeface="Calibri" panose="020F0502020204030204" charset="0"/>
            </a:endParaRPr>
          </a:p>
        </p:txBody>
      </p:sp>
    </p:spTree>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latin typeface="Calibri" panose="020F0502020204030204" charset="0"/>
                <a:cs typeface="Calibri" panose="020F0502020204030204" charset="0"/>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latin typeface="Calibri" panose="020F0502020204030204" charset="0"/>
                <a:cs typeface="Calibri" panose="020F0502020204030204" charset="0"/>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100">
                <a:solidFill>
                  <a:schemeClr val="lt2"/>
                </a:solidFill>
                <a:latin typeface="Calibri" panose="020F0502020204030204" charset="0"/>
                <a:cs typeface="Calibri" panose="020F0502020204030204" charset="0"/>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atin typeface="Calibri" panose="020F0502020204030204" charset="0"/>
                <a:cs typeface="Calibri" panose="020F0502020204030204" charset="0"/>
              </a:defRPr>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100"/>
              <a:buNone/>
              <a:defRPr sz="1100">
                <a:solidFill>
                  <a:schemeClr val="dk2"/>
                </a:solidFill>
                <a:latin typeface="Calibri" panose="020F0502020204030204" charset="0"/>
                <a:cs typeface="Calibri" panose="020F0502020204030204" charset="0"/>
              </a:defRPr>
            </a:lvl1pPr>
            <a:lvl2pPr lvl="1" rtl="0">
              <a:lnSpc>
                <a:spcPct val="100000"/>
              </a:lnSpc>
              <a:spcBef>
                <a:spcPts val="0"/>
              </a:spcBef>
              <a:spcAft>
                <a:spcPts val="0"/>
              </a:spcAft>
              <a:buClr>
                <a:schemeClr val="dk2"/>
              </a:buClr>
              <a:buSzPts val="1100"/>
              <a:buNone/>
              <a:defRPr sz="1100">
                <a:solidFill>
                  <a:schemeClr val="dk2"/>
                </a:solidFill>
              </a:defRPr>
            </a:lvl2pPr>
            <a:lvl3pPr lvl="2" rtl="0">
              <a:lnSpc>
                <a:spcPct val="100000"/>
              </a:lnSpc>
              <a:spcBef>
                <a:spcPts val="0"/>
              </a:spcBef>
              <a:spcAft>
                <a:spcPts val="0"/>
              </a:spcAft>
              <a:buClr>
                <a:schemeClr val="dk2"/>
              </a:buClr>
              <a:buSzPts val="1100"/>
              <a:buNone/>
              <a:defRPr sz="1100">
                <a:solidFill>
                  <a:schemeClr val="dk2"/>
                </a:solidFill>
              </a:defRPr>
            </a:lvl3pPr>
            <a:lvl4pPr lvl="3" rtl="0">
              <a:lnSpc>
                <a:spcPct val="100000"/>
              </a:lnSpc>
              <a:spcBef>
                <a:spcPts val="0"/>
              </a:spcBef>
              <a:spcAft>
                <a:spcPts val="0"/>
              </a:spcAft>
              <a:buClr>
                <a:schemeClr val="dk2"/>
              </a:buClr>
              <a:buSzPts val="1100"/>
              <a:buNone/>
              <a:defRPr sz="1100">
                <a:solidFill>
                  <a:schemeClr val="dk2"/>
                </a:solidFill>
              </a:defRPr>
            </a:lvl4pPr>
            <a:lvl5pPr lvl="4" rtl="0">
              <a:lnSpc>
                <a:spcPct val="100000"/>
              </a:lnSpc>
              <a:spcBef>
                <a:spcPts val="0"/>
              </a:spcBef>
              <a:spcAft>
                <a:spcPts val="0"/>
              </a:spcAft>
              <a:buClr>
                <a:schemeClr val="dk2"/>
              </a:buClr>
              <a:buSzPts val="1100"/>
              <a:buNone/>
              <a:defRPr sz="1100">
                <a:solidFill>
                  <a:schemeClr val="dk2"/>
                </a:solidFill>
              </a:defRPr>
            </a:lvl5pPr>
            <a:lvl6pPr lvl="5" rtl="0">
              <a:lnSpc>
                <a:spcPct val="100000"/>
              </a:lnSpc>
              <a:spcBef>
                <a:spcPts val="0"/>
              </a:spcBef>
              <a:spcAft>
                <a:spcPts val="0"/>
              </a:spcAft>
              <a:buClr>
                <a:schemeClr val="dk2"/>
              </a:buClr>
              <a:buSzPts val="1100"/>
              <a:buNone/>
              <a:defRPr sz="1100">
                <a:solidFill>
                  <a:schemeClr val="dk2"/>
                </a:solidFill>
              </a:defRPr>
            </a:lvl6pPr>
            <a:lvl7pPr lvl="6" rtl="0">
              <a:lnSpc>
                <a:spcPct val="100000"/>
              </a:lnSpc>
              <a:spcBef>
                <a:spcPts val="0"/>
              </a:spcBef>
              <a:spcAft>
                <a:spcPts val="0"/>
              </a:spcAft>
              <a:buClr>
                <a:schemeClr val="dk2"/>
              </a:buClr>
              <a:buSzPts val="1100"/>
              <a:buNone/>
              <a:defRPr sz="1100">
                <a:solidFill>
                  <a:schemeClr val="dk2"/>
                </a:solidFill>
              </a:defRPr>
            </a:lvl7pPr>
            <a:lvl8pPr lvl="7" rtl="0">
              <a:lnSpc>
                <a:spcPct val="100000"/>
              </a:lnSpc>
              <a:spcBef>
                <a:spcPts val="0"/>
              </a:spcBef>
              <a:spcAft>
                <a:spcPts val="0"/>
              </a:spcAft>
              <a:buClr>
                <a:schemeClr val="dk2"/>
              </a:buClr>
              <a:buSzPts val="1100"/>
              <a:buNone/>
              <a:defRPr sz="1100">
                <a:solidFill>
                  <a:schemeClr val="dk2"/>
                </a:solidFill>
              </a:defRPr>
            </a:lvl8pPr>
            <a:lvl9pPr lvl="8" rtl="0">
              <a:lnSpc>
                <a:spcPct val="100000"/>
              </a:lnSpc>
              <a:spcBef>
                <a:spcPts val="0"/>
              </a:spcBef>
              <a:spcAft>
                <a:spcPts val="0"/>
              </a:spcAft>
              <a:buClr>
                <a:schemeClr val="dk2"/>
              </a:buClr>
              <a:buSzPts val="1100"/>
              <a:buNone/>
              <a:defRPr sz="1100">
                <a:solidFill>
                  <a:schemeClr val="dk2"/>
                </a:solidFill>
              </a:defRPr>
            </a:lvl9pPr>
          </a:lstStyle>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latin typeface="Calibri" panose="020F0502020204030204" charset="0"/>
                <a:cs typeface="Calibri" panose="020F0502020204030204" charset="0"/>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100">
                <a:solidFill>
                  <a:schemeClr val="lt2"/>
                </a:solidFill>
                <a:latin typeface="Calibri" panose="020F0502020204030204" charset="0"/>
                <a:cs typeface="Calibri" panose="020F0502020204030204" charset="0"/>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 name="Text Box 0"/>
          <p:cNvSpPr txBox="1"/>
          <p:nvPr userDrawn="1"/>
        </p:nvSpPr>
        <p:spPr>
          <a:xfrm>
            <a:off x="5516880" y="4506595"/>
            <a:ext cx="3514090" cy="510540"/>
          </a:xfrm>
          <a:prstGeom prst="rect">
            <a:avLst/>
          </a:prstGeom>
          <a:noFill/>
        </p:spPr>
        <p:txBody>
          <a:bodyPr wrap="square" rtlCol="0">
            <a:spAutoFit/>
          </a:bodyPr>
          <a:lstStyle/>
          <a:p>
            <a:pPr algn="r">
              <a:lnSpc>
                <a:spcPct val="130000"/>
              </a:lnSpc>
            </a:pPr>
            <a:r>
              <a:rPr lang="en-US" sz="1050" i="1">
                <a:solidFill>
                  <a:schemeClr val="tx2"/>
                </a:solidFill>
                <a:latin typeface="Calibri" panose="020F0502020204030204" charset="0"/>
                <a:cs typeface="Calibri" panose="020F0502020204030204" charset="0"/>
              </a:rPr>
              <a:t>Version 22.02</a:t>
            </a:r>
            <a:endParaRPr lang="en-US" sz="1050" i="1">
              <a:solidFill>
                <a:schemeClr val="tx2"/>
              </a:solidFill>
              <a:latin typeface="Calibri" panose="020F0502020204030204" charset="0"/>
              <a:cs typeface="Calibri" panose="020F0502020204030204" charset="0"/>
            </a:endParaRPr>
          </a:p>
          <a:p>
            <a:pPr algn="r">
              <a:lnSpc>
                <a:spcPct val="130000"/>
              </a:lnSpc>
            </a:pPr>
            <a:r>
              <a:rPr lang="en-US" sz="1050" i="1">
                <a:solidFill>
                  <a:schemeClr val="tx2"/>
                </a:solidFill>
                <a:latin typeface="Calibri" panose="020F0502020204030204" charset="0"/>
                <a:cs typeface="Calibri" panose="020F0502020204030204" charset="0"/>
              </a:rPr>
              <a:t>2022 - SWR302-  Group 1 - FPT University</a:t>
            </a:r>
            <a:endParaRPr lang="en-US" sz="1050" i="1">
              <a:solidFill>
                <a:schemeClr val="tx2"/>
              </a:solidFill>
              <a:latin typeface="Calibri" panose="020F0502020204030204" charset="0"/>
              <a:cs typeface="Calibri" panose="020F0502020204030204" charset="0"/>
            </a:endParaRPr>
          </a:p>
        </p:txBody>
      </p:sp>
      <p:grpSp>
        <p:nvGrpSpPr>
          <p:cNvPr id="5" name="Group 4"/>
          <p:cNvGrpSpPr/>
          <p:nvPr userDrawn="1"/>
        </p:nvGrpSpPr>
        <p:grpSpPr>
          <a:xfrm>
            <a:off x="195580" y="12065"/>
            <a:ext cx="1367155" cy="751840"/>
            <a:chOff x="184" y="-60"/>
            <a:chExt cx="2608" cy="1434"/>
          </a:xfrm>
        </p:grpSpPr>
        <p:grpSp>
          <p:nvGrpSpPr>
            <p:cNvPr id="4" name="Group 3"/>
            <p:cNvGrpSpPr/>
            <p:nvPr/>
          </p:nvGrpSpPr>
          <p:grpSpPr>
            <a:xfrm>
              <a:off x="740" y="365"/>
              <a:ext cx="753" cy="215"/>
              <a:chOff x="740" y="365"/>
              <a:chExt cx="753" cy="215"/>
            </a:xfrm>
          </p:grpSpPr>
          <p:sp>
            <p:nvSpPr>
              <p:cNvPr id="2" name="Parallelogram 1"/>
              <p:cNvSpPr/>
              <p:nvPr/>
            </p:nvSpPr>
            <p:spPr>
              <a:xfrm>
                <a:off x="740" y="365"/>
                <a:ext cx="212" cy="213"/>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sp>
            <p:nvSpPr>
              <p:cNvPr id="3" name="Parallelogram 2"/>
              <p:cNvSpPr/>
              <p:nvPr/>
            </p:nvSpPr>
            <p:spPr>
              <a:xfrm>
                <a:off x="992" y="365"/>
                <a:ext cx="230" cy="213"/>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sp>
            <p:nvSpPr>
              <p:cNvPr id="6" name="Parallelogram 5"/>
              <p:cNvSpPr/>
              <p:nvPr/>
            </p:nvSpPr>
            <p:spPr>
              <a:xfrm>
                <a:off x="1245" y="368"/>
                <a:ext cx="248" cy="213"/>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grpSp>
        <p:pic>
          <p:nvPicPr>
            <p:cNvPr id="100" name="Picture 99"/>
            <p:cNvPicPr/>
            <p:nvPr/>
          </p:nvPicPr>
          <p:blipFill>
            <a:blip r:embed="rId3">
              <a:clrChange>
                <a:clrFrom>
                  <a:srgbClr val="FFFFFF">
                    <a:alpha val="100000"/>
                  </a:srgbClr>
                </a:clrFrom>
                <a:clrTo>
                  <a:srgbClr val="FFFFFF">
                    <a:alpha val="100000"/>
                    <a:alpha val="0"/>
                  </a:srgbClr>
                </a:clrTo>
              </a:clrChange>
            </a:blip>
            <a:stretch>
              <a:fillRect/>
            </a:stretch>
          </p:blipFill>
          <p:spPr>
            <a:xfrm>
              <a:off x="184" y="-60"/>
              <a:ext cx="2609" cy="1435"/>
            </a:xfrm>
            <a:prstGeom prst="rect">
              <a:avLst/>
            </a:prstGeom>
            <a:noFill/>
            <a:ln w="9525">
              <a:noFill/>
            </a:ln>
          </p:spPr>
        </p:pic>
      </p:grpSp>
    </p:spTree>
  </p:cSld>
  <p:clrMapOvr>
    <a:masterClrMapping/>
  </p:clrMapOvr>
  <p:hf sldNum="0" hd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panose="02000000000000000000"/>
              <a:buNone/>
              <a:defRPr sz="2800">
                <a:solidFill>
                  <a:schemeClr val="dk1"/>
                </a:solidFill>
                <a:latin typeface="Squada One" panose="02000000000000000000"/>
                <a:ea typeface="Squada One" panose="02000000000000000000"/>
                <a:cs typeface="Squada One" panose="02000000000000000000"/>
                <a:sym typeface="Squada One" panose="02000000000000000000"/>
              </a:defRPr>
            </a:lvl2pPr>
            <a:lvl3pPr lvl="2" rtl="0">
              <a:spcBef>
                <a:spcPts val="0"/>
              </a:spcBef>
              <a:spcAft>
                <a:spcPts val="0"/>
              </a:spcAft>
              <a:buClr>
                <a:schemeClr val="dk1"/>
              </a:buClr>
              <a:buSzPts val="2800"/>
              <a:buFont typeface="Squada One" panose="02000000000000000000"/>
              <a:buNone/>
              <a:defRPr sz="2800">
                <a:solidFill>
                  <a:schemeClr val="dk1"/>
                </a:solidFill>
                <a:latin typeface="Squada One" panose="02000000000000000000"/>
                <a:ea typeface="Squada One" panose="02000000000000000000"/>
                <a:cs typeface="Squada One" panose="02000000000000000000"/>
                <a:sym typeface="Squada One" panose="02000000000000000000"/>
              </a:defRPr>
            </a:lvl3pPr>
            <a:lvl4pPr lvl="3" rtl="0">
              <a:spcBef>
                <a:spcPts val="0"/>
              </a:spcBef>
              <a:spcAft>
                <a:spcPts val="0"/>
              </a:spcAft>
              <a:buClr>
                <a:schemeClr val="dk1"/>
              </a:buClr>
              <a:buSzPts val="2800"/>
              <a:buFont typeface="Squada One" panose="02000000000000000000"/>
              <a:buNone/>
              <a:defRPr sz="2800">
                <a:solidFill>
                  <a:schemeClr val="dk1"/>
                </a:solidFill>
                <a:latin typeface="Squada One" panose="02000000000000000000"/>
                <a:ea typeface="Squada One" panose="02000000000000000000"/>
                <a:cs typeface="Squada One" panose="02000000000000000000"/>
                <a:sym typeface="Squada One" panose="02000000000000000000"/>
              </a:defRPr>
            </a:lvl4pPr>
            <a:lvl5pPr lvl="4" rtl="0">
              <a:spcBef>
                <a:spcPts val="0"/>
              </a:spcBef>
              <a:spcAft>
                <a:spcPts val="0"/>
              </a:spcAft>
              <a:buClr>
                <a:schemeClr val="dk1"/>
              </a:buClr>
              <a:buSzPts val="2800"/>
              <a:buFont typeface="Squada One" panose="02000000000000000000"/>
              <a:buNone/>
              <a:defRPr sz="2800">
                <a:solidFill>
                  <a:schemeClr val="dk1"/>
                </a:solidFill>
                <a:latin typeface="Squada One" panose="02000000000000000000"/>
                <a:ea typeface="Squada One" panose="02000000000000000000"/>
                <a:cs typeface="Squada One" panose="02000000000000000000"/>
                <a:sym typeface="Squada One" panose="02000000000000000000"/>
              </a:defRPr>
            </a:lvl5pPr>
            <a:lvl6pPr lvl="5" rtl="0">
              <a:spcBef>
                <a:spcPts val="0"/>
              </a:spcBef>
              <a:spcAft>
                <a:spcPts val="0"/>
              </a:spcAft>
              <a:buClr>
                <a:schemeClr val="dk1"/>
              </a:buClr>
              <a:buSzPts val="2800"/>
              <a:buFont typeface="Squada One" panose="02000000000000000000"/>
              <a:buNone/>
              <a:defRPr sz="2800">
                <a:solidFill>
                  <a:schemeClr val="dk1"/>
                </a:solidFill>
                <a:latin typeface="Squada One" panose="02000000000000000000"/>
                <a:ea typeface="Squada One" panose="02000000000000000000"/>
                <a:cs typeface="Squada One" panose="02000000000000000000"/>
                <a:sym typeface="Squada One" panose="02000000000000000000"/>
              </a:defRPr>
            </a:lvl6pPr>
            <a:lvl7pPr lvl="6" rtl="0">
              <a:spcBef>
                <a:spcPts val="0"/>
              </a:spcBef>
              <a:spcAft>
                <a:spcPts val="0"/>
              </a:spcAft>
              <a:buClr>
                <a:schemeClr val="dk1"/>
              </a:buClr>
              <a:buSzPts val="2800"/>
              <a:buFont typeface="Squada One" panose="02000000000000000000"/>
              <a:buNone/>
              <a:defRPr sz="2800">
                <a:solidFill>
                  <a:schemeClr val="dk1"/>
                </a:solidFill>
                <a:latin typeface="Squada One" panose="02000000000000000000"/>
                <a:ea typeface="Squada One" panose="02000000000000000000"/>
                <a:cs typeface="Squada One" panose="02000000000000000000"/>
                <a:sym typeface="Squada One" panose="02000000000000000000"/>
              </a:defRPr>
            </a:lvl7pPr>
            <a:lvl8pPr lvl="7" rtl="0">
              <a:spcBef>
                <a:spcPts val="0"/>
              </a:spcBef>
              <a:spcAft>
                <a:spcPts val="0"/>
              </a:spcAft>
              <a:buClr>
                <a:schemeClr val="dk1"/>
              </a:buClr>
              <a:buSzPts val="2800"/>
              <a:buFont typeface="Squada One" panose="02000000000000000000"/>
              <a:buNone/>
              <a:defRPr sz="2800">
                <a:solidFill>
                  <a:schemeClr val="dk1"/>
                </a:solidFill>
                <a:latin typeface="Squada One" panose="02000000000000000000"/>
                <a:ea typeface="Squada One" panose="02000000000000000000"/>
                <a:cs typeface="Squada One" panose="02000000000000000000"/>
                <a:sym typeface="Squada One" panose="02000000000000000000"/>
              </a:defRPr>
            </a:lvl8pPr>
            <a:lvl9pPr lvl="8" rtl="0">
              <a:spcBef>
                <a:spcPts val="0"/>
              </a:spcBef>
              <a:spcAft>
                <a:spcPts val="0"/>
              </a:spcAft>
              <a:buClr>
                <a:schemeClr val="dk1"/>
              </a:buClr>
              <a:buSzPts val="2800"/>
              <a:buFont typeface="Squada One" panose="02000000000000000000"/>
              <a:buNone/>
              <a:defRPr sz="2800">
                <a:solidFill>
                  <a:schemeClr val="dk1"/>
                </a:solidFill>
                <a:latin typeface="Squada One" panose="02000000000000000000"/>
                <a:ea typeface="Squada One" panose="02000000000000000000"/>
                <a:cs typeface="Squada One" panose="02000000000000000000"/>
                <a:sym typeface="Squada One" panose="02000000000000000000"/>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panose="02000000000000000000"/>
              <a:buChar char="●"/>
              <a:defRPr sz="12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1pPr>
            <a:lvl2pPr marL="914400" lvl="1" indent="-304800" rtl="0">
              <a:lnSpc>
                <a:spcPct val="115000"/>
              </a:lnSpc>
              <a:spcBef>
                <a:spcPts val="1600"/>
              </a:spcBef>
              <a:spcAft>
                <a:spcPts val="0"/>
              </a:spcAft>
              <a:buClr>
                <a:schemeClr val="dk1"/>
              </a:buClr>
              <a:buSzPts val="1200"/>
              <a:buFont typeface="Roboto Condensed Light" panose="02000000000000000000"/>
              <a:buChar char="○"/>
              <a:defRPr sz="12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2pPr>
            <a:lvl3pPr marL="1371600" lvl="2" indent="-304800" rtl="0">
              <a:lnSpc>
                <a:spcPct val="115000"/>
              </a:lnSpc>
              <a:spcBef>
                <a:spcPts val="1600"/>
              </a:spcBef>
              <a:spcAft>
                <a:spcPts val="0"/>
              </a:spcAft>
              <a:buClr>
                <a:schemeClr val="dk1"/>
              </a:buClr>
              <a:buSzPts val="1200"/>
              <a:buFont typeface="Roboto Condensed Light" panose="02000000000000000000"/>
              <a:buChar char="■"/>
              <a:defRPr sz="12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3pPr>
            <a:lvl4pPr marL="1828800" lvl="3" indent="-304800" rtl="0">
              <a:lnSpc>
                <a:spcPct val="115000"/>
              </a:lnSpc>
              <a:spcBef>
                <a:spcPts val="1600"/>
              </a:spcBef>
              <a:spcAft>
                <a:spcPts val="0"/>
              </a:spcAft>
              <a:buClr>
                <a:schemeClr val="dk1"/>
              </a:buClr>
              <a:buSzPts val="1200"/>
              <a:buFont typeface="Roboto Condensed Light" panose="02000000000000000000"/>
              <a:buChar char="●"/>
              <a:defRPr sz="12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4pPr>
            <a:lvl5pPr marL="2286000" lvl="4" indent="-304800" rtl="0">
              <a:lnSpc>
                <a:spcPct val="115000"/>
              </a:lnSpc>
              <a:spcBef>
                <a:spcPts val="1600"/>
              </a:spcBef>
              <a:spcAft>
                <a:spcPts val="0"/>
              </a:spcAft>
              <a:buClr>
                <a:schemeClr val="dk1"/>
              </a:buClr>
              <a:buSzPts val="1200"/>
              <a:buFont typeface="Roboto Condensed Light" panose="02000000000000000000"/>
              <a:buChar char="○"/>
              <a:defRPr sz="12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5pPr>
            <a:lvl6pPr marL="2743200" lvl="5" indent="-304800" rtl="0">
              <a:lnSpc>
                <a:spcPct val="115000"/>
              </a:lnSpc>
              <a:spcBef>
                <a:spcPts val="1600"/>
              </a:spcBef>
              <a:spcAft>
                <a:spcPts val="0"/>
              </a:spcAft>
              <a:buClr>
                <a:schemeClr val="dk1"/>
              </a:buClr>
              <a:buSzPts val="1200"/>
              <a:buFont typeface="Roboto Condensed Light" panose="02000000000000000000"/>
              <a:buChar char="■"/>
              <a:defRPr sz="12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6pPr>
            <a:lvl7pPr marL="3200400" lvl="6" indent="-304800" rtl="0">
              <a:lnSpc>
                <a:spcPct val="115000"/>
              </a:lnSpc>
              <a:spcBef>
                <a:spcPts val="1600"/>
              </a:spcBef>
              <a:spcAft>
                <a:spcPts val="0"/>
              </a:spcAft>
              <a:buClr>
                <a:schemeClr val="dk1"/>
              </a:buClr>
              <a:buSzPts val="1200"/>
              <a:buFont typeface="Roboto Condensed Light" panose="02000000000000000000"/>
              <a:buChar char="●"/>
              <a:defRPr sz="12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7pPr>
            <a:lvl8pPr marL="3657600" lvl="7" indent="-304800" rtl="0">
              <a:lnSpc>
                <a:spcPct val="115000"/>
              </a:lnSpc>
              <a:spcBef>
                <a:spcPts val="1600"/>
              </a:spcBef>
              <a:spcAft>
                <a:spcPts val="0"/>
              </a:spcAft>
              <a:buClr>
                <a:schemeClr val="dk1"/>
              </a:buClr>
              <a:buSzPts val="1200"/>
              <a:buFont typeface="Roboto Condensed Light" panose="02000000000000000000"/>
              <a:buChar char="○"/>
              <a:defRPr sz="12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8pPr>
            <a:lvl9pPr marL="4114800" lvl="8" indent="-304800" rtl="0">
              <a:lnSpc>
                <a:spcPct val="115000"/>
              </a:lnSpc>
              <a:spcBef>
                <a:spcPts val="1600"/>
              </a:spcBef>
              <a:spcAft>
                <a:spcPts val="1600"/>
              </a:spcAft>
              <a:buClr>
                <a:schemeClr val="dk1"/>
              </a:buClr>
              <a:buSzPts val="1200"/>
              <a:buFont typeface="Roboto Condensed Light" panose="02000000000000000000"/>
              <a:buChar char="■"/>
              <a:defRPr sz="12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Calibri" panose="020F0502020204030204" charset="0"/>
          <a:ea typeface="Arial" panose="020B0604020202020204"/>
          <a:cs typeface="Calibri" panose="020F0502020204030204" charset="0"/>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Calibri" panose="020F0502020204030204" charset="0"/>
          <a:ea typeface="Arial" panose="020B0604020202020204"/>
          <a:cs typeface="Calibri" panose="020F0502020204030204" charset="0"/>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jpeg"/><Relationship Id="rId1" Type="http://schemas.openxmlformats.org/officeDocument/2006/relationships/image" Target="../media/image2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8.png"/><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20.png"/><Relationship Id="rId1"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141" name="Google Shape;141;p30"/>
          <p:cNvSpPr txBox="1">
            <a:spLocks noGrp="1"/>
          </p:cNvSpPr>
          <p:nvPr>
            <p:ph type="ctrTitle"/>
          </p:nvPr>
        </p:nvSpPr>
        <p:spPr>
          <a:xfrm>
            <a:off x="421640" y="2493010"/>
            <a:ext cx="8304530" cy="833755"/>
          </a:xfrm>
          <a:prstGeom prst="rect">
            <a:avLst/>
          </a:prstGeom>
        </p:spPr>
        <p:txBody>
          <a:bodyPr spcFirstLastPara="1" wrap="square" lIns="91425" tIns="91425" rIns="91425" bIns="91425" anchor="b" anchorCtr="0">
            <a:noAutofit/>
          </a:bodyPr>
          <a:lstStyle/>
          <a:p>
            <a:pPr marL="0" lvl="0" indent="0" algn="ctr" rtl="0">
              <a:lnSpc>
                <a:spcPct val="130000"/>
              </a:lnSpc>
              <a:spcBef>
                <a:spcPts val="0"/>
              </a:spcBef>
              <a:spcAft>
                <a:spcPts val="0"/>
              </a:spcAft>
              <a:buNone/>
            </a:pPr>
            <a:br>
              <a:rPr lang="en-US" sz="3600">
                <a:solidFill>
                  <a:schemeClr val="bg2">
                    <a:lumMod val="20000"/>
                    <a:lumOff val="80000"/>
                  </a:schemeClr>
                </a:solidFill>
                <a:latin typeface="Calibri" panose="020F0502020204030204" charset="0"/>
                <a:cs typeface="Calibri" panose="020F0502020204030204" charset="0"/>
                <a:sym typeface="+mn-ea"/>
              </a:rPr>
            </a:br>
            <a:r>
              <a:rPr lang="en-US" sz="3600">
                <a:solidFill>
                  <a:schemeClr val="bg2">
                    <a:lumMod val="20000"/>
                    <a:lumOff val="80000"/>
                  </a:schemeClr>
                </a:solidFill>
                <a:latin typeface="Calibri" panose="020F0502020204030204" charset="0"/>
                <a:cs typeface="Calibri" panose="020F0502020204030204" charset="0"/>
                <a:sym typeface="+mn-ea"/>
              </a:rPr>
              <a:t>BRIDGE SOFTWARE ENGINEER (BrSE)</a:t>
            </a:r>
            <a:endParaRPr lang="en-US" sz="3600">
              <a:solidFill>
                <a:schemeClr val="bg2">
                  <a:lumMod val="20000"/>
                  <a:lumOff val="80000"/>
                </a:schemeClr>
              </a:solidFill>
              <a:latin typeface="Calibri" panose="020F0502020204030204" charset="0"/>
              <a:cs typeface="Calibri" panose="020F0502020204030204" charset="0"/>
              <a:sym typeface="+mn-ea"/>
            </a:endParaRPr>
          </a:p>
        </p:txBody>
      </p:sp>
      <p:cxnSp>
        <p:nvCxnSpPr>
          <p:cNvPr id="142" name="Google Shape;142;p30"/>
          <p:cNvCxnSpPr/>
          <p:nvPr/>
        </p:nvCxnSpPr>
        <p:spPr>
          <a:xfrm>
            <a:off x="3529350" y="3488420"/>
            <a:ext cx="2086500" cy="0"/>
          </a:xfrm>
          <a:prstGeom prst="straightConnector1">
            <a:avLst/>
          </a:prstGeom>
          <a:noFill/>
          <a:ln w="9525" cap="flat" cmpd="sng">
            <a:solidFill>
              <a:schemeClr val="dk2"/>
            </a:solidFill>
            <a:prstDash val="solid"/>
            <a:round/>
            <a:headEnd type="none" w="med" len="med"/>
            <a:tailEnd type="none" w="med" len="med"/>
          </a:ln>
        </p:spPr>
      </p:cxnSp>
      <p:sp>
        <p:nvSpPr>
          <p:cNvPr id="8" name="Text Box 7"/>
          <p:cNvSpPr txBox="1"/>
          <p:nvPr/>
        </p:nvSpPr>
        <p:spPr>
          <a:xfrm>
            <a:off x="1399540" y="1398270"/>
            <a:ext cx="6348730" cy="1198880"/>
          </a:xfrm>
          <a:prstGeom prst="rect">
            <a:avLst/>
          </a:prstGeom>
          <a:noFill/>
        </p:spPr>
        <p:txBody>
          <a:bodyPr wrap="square" rtlCol="0">
            <a:spAutoFit/>
          </a:bodyPr>
          <a:lstStyle/>
          <a:p>
            <a:r>
              <a:rPr lang="en-US" sz="3600" b="1">
                <a:solidFill>
                  <a:schemeClr val="bg2">
                    <a:lumMod val="20000"/>
                    <a:lumOff val="80000"/>
                  </a:schemeClr>
                </a:solidFill>
                <a:latin typeface="Calibri" panose="020F0502020204030204" charset="0"/>
                <a:cs typeface="Calibri" panose="020F0502020204030204" charset="0"/>
                <a:sym typeface="+mn-ea"/>
              </a:rPr>
              <a:t>IT BUSINESS ANALYST (IT BA)</a:t>
            </a:r>
            <a:br>
              <a:rPr lang="en-US" sz="3600" b="1">
                <a:solidFill>
                  <a:schemeClr val="bg2">
                    <a:lumMod val="20000"/>
                    <a:lumOff val="80000"/>
                  </a:schemeClr>
                </a:solidFill>
                <a:latin typeface="Calibri" panose="020F0502020204030204" charset="0"/>
                <a:cs typeface="Calibri" panose="020F0502020204030204" charset="0"/>
                <a:sym typeface="+mn-ea"/>
              </a:rPr>
            </a:br>
            <a:endParaRPr lang="en-US" sz="3600" b="1">
              <a:solidFill>
                <a:schemeClr val="bg2">
                  <a:lumMod val="20000"/>
                  <a:lumOff val="80000"/>
                </a:schemeClr>
              </a:solidFill>
              <a:latin typeface="Calibri" panose="020F0502020204030204" charset="0"/>
              <a:cs typeface="Calibri" panose="020F0502020204030204" charset="0"/>
              <a:sym typeface="+mn-ea"/>
            </a:endParaRPr>
          </a:p>
        </p:txBody>
      </p:sp>
      <p:sp>
        <p:nvSpPr>
          <p:cNvPr id="9" name="Text Box 8"/>
          <p:cNvSpPr txBox="1"/>
          <p:nvPr/>
        </p:nvSpPr>
        <p:spPr>
          <a:xfrm>
            <a:off x="3768725" y="2113280"/>
            <a:ext cx="1609725" cy="460375"/>
          </a:xfrm>
          <a:prstGeom prst="rect">
            <a:avLst/>
          </a:prstGeom>
          <a:noFill/>
        </p:spPr>
        <p:txBody>
          <a:bodyPr wrap="square" rtlCol="0">
            <a:spAutoFit/>
          </a:bodyPr>
          <a:lstStyle/>
          <a:p>
            <a:pPr algn="ctr"/>
            <a:r>
              <a:rPr lang="en-US" sz="2400">
                <a:solidFill>
                  <a:schemeClr val="bg2">
                    <a:lumMod val="20000"/>
                    <a:lumOff val="80000"/>
                  </a:schemeClr>
                </a:solidFill>
                <a:latin typeface="Calibri" panose="020F0502020204030204" charset="0"/>
                <a:cs typeface="Calibri" panose="020F0502020204030204" charset="0"/>
              </a:rPr>
              <a:t>AND</a:t>
            </a:r>
            <a:endParaRPr lang="en-US" sz="2400">
              <a:solidFill>
                <a:schemeClr val="bg2">
                  <a:lumMod val="20000"/>
                  <a:lumOff val="80000"/>
                </a:schemeClr>
              </a:solidFill>
              <a:latin typeface="Calibri" panose="020F0502020204030204" charset="0"/>
              <a:cs typeface="Calibri" panose="020F0502020204030204" charset="0"/>
            </a:endParaRPr>
          </a:p>
        </p:txBody>
      </p:sp>
      <p:sp>
        <p:nvSpPr>
          <p:cNvPr id="7" name="Text Box 6"/>
          <p:cNvSpPr txBox="1"/>
          <p:nvPr/>
        </p:nvSpPr>
        <p:spPr>
          <a:xfrm>
            <a:off x="3061970" y="3645535"/>
            <a:ext cx="2992755" cy="460375"/>
          </a:xfrm>
          <a:prstGeom prst="rect">
            <a:avLst/>
          </a:prstGeom>
          <a:noFill/>
        </p:spPr>
        <p:txBody>
          <a:bodyPr wrap="square" rtlCol="0">
            <a:spAutoFit/>
          </a:bodyPr>
          <a:lstStyle/>
          <a:p>
            <a:pPr algn="ctr"/>
            <a:r>
              <a:rPr lang="en-US" sz="2400">
                <a:solidFill>
                  <a:schemeClr val="bg2"/>
                </a:solidFill>
                <a:latin typeface="Calibri" panose="020F0502020204030204" charset="0"/>
                <a:cs typeface="Calibri" panose="020F0502020204030204" charset="0"/>
              </a:rPr>
              <a:t>SWR302 - Group 1</a:t>
            </a:r>
            <a:endParaRPr lang="en-US" sz="2400">
              <a:solidFill>
                <a:schemeClr val="bg2"/>
              </a:solidFill>
              <a:latin typeface="Calibri" panose="020F0502020204030204" charset="0"/>
              <a:cs typeface="Calibri" panose="020F050202020403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grpSp>
        <p:nvGrpSpPr>
          <p:cNvPr id="6" name="Group 5"/>
          <p:cNvGrpSpPr/>
          <p:nvPr/>
        </p:nvGrpSpPr>
        <p:grpSpPr>
          <a:xfrm>
            <a:off x="207010" y="572135"/>
            <a:ext cx="8844280" cy="3999230"/>
            <a:chOff x="326" y="901"/>
            <a:chExt cx="13928" cy="6298"/>
          </a:xfrm>
        </p:grpSpPr>
        <p:pic>
          <p:nvPicPr>
            <p:cNvPr id="3" name="Picture 2" descr="7f4eede3-d065-4a4c-905c-90f98fb0eaae"/>
            <p:cNvPicPr>
              <a:picLocks noChangeAspect="1"/>
            </p:cNvPicPr>
            <p:nvPr/>
          </p:nvPicPr>
          <p:blipFill>
            <a:blip r:embed="rId1"/>
            <a:stretch>
              <a:fillRect/>
            </a:stretch>
          </p:blipFill>
          <p:spPr>
            <a:xfrm>
              <a:off x="326" y="1570"/>
              <a:ext cx="6395" cy="4802"/>
            </a:xfrm>
            <a:prstGeom prst="rect">
              <a:avLst/>
            </a:prstGeom>
          </p:spPr>
        </p:pic>
        <p:pic>
          <p:nvPicPr>
            <p:cNvPr id="5" name="Picture 4" descr="business_analyst_tools_visuals"/>
            <p:cNvPicPr>
              <a:picLocks noChangeAspect="1"/>
            </p:cNvPicPr>
            <p:nvPr/>
          </p:nvPicPr>
          <p:blipFill>
            <a:blip r:embed="rId2"/>
            <a:stretch>
              <a:fillRect/>
            </a:stretch>
          </p:blipFill>
          <p:spPr>
            <a:xfrm>
              <a:off x="7058" y="901"/>
              <a:ext cx="7196" cy="6298"/>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ctrTitle"/>
          </p:nvPr>
        </p:nvSpPr>
        <p:spPr>
          <a:xfrm>
            <a:off x="2717165" y="1967230"/>
            <a:ext cx="3954145" cy="941705"/>
          </a:xfrm>
        </p:spPr>
        <p:txBody>
          <a:bodyPr/>
          <a:p>
            <a:r>
              <a:rPr lang="en-US" sz="5400"/>
              <a:t>What is BrSE ?</a:t>
            </a:r>
            <a:endParaRPr lang="en-US" sz="5400"/>
          </a:p>
        </p:txBody>
      </p:sp>
    </p:spTree>
  </p:cSld>
  <p:clrMapOvr>
    <a:masterClrMapping/>
  </p:clrMapOvr>
  <p:transition>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Tree>
  </p:cSld>
  <p:clrMapOvr>
    <a:masterClrMapping/>
  </p:clrMapOvr>
  <p:transition>
    <p:wedg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BRSE-ok-01 (1)"/>
          <p:cNvPicPr>
            <a:picLocks noChangeAspect="1"/>
          </p:cNvPicPr>
          <p:nvPr/>
        </p:nvPicPr>
        <p:blipFill>
          <a:blip r:embed="rId1"/>
          <a:stretch>
            <a:fillRect/>
          </a:stretch>
        </p:blipFill>
        <p:spPr>
          <a:xfrm>
            <a:off x="0" y="-4445"/>
            <a:ext cx="9144000" cy="5148580"/>
          </a:xfrm>
          <a:prstGeom prst="rect">
            <a:avLst/>
          </a:prstGeom>
        </p:spPr>
      </p:pic>
    </p:spTree>
  </p:cSld>
  <p:clrMapOvr>
    <a:masterClrMapping/>
  </p:clrMapOvr>
  <p:transition>
    <p:wedg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solidFill>
                  <a:schemeClr val="dk2"/>
                </a:solidFill>
                <a:latin typeface="Calibri" panose="020F0502020204030204" charset="0"/>
                <a:cs typeface="Calibri" panose="020F0502020204030204" charset="0"/>
              </a:rPr>
              <a:t>SIMILARITIE</a:t>
            </a:r>
            <a:r>
              <a:rPr lang="en-GB">
                <a:solidFill>
                  <a:schemeClr val="dk2"/>
                </a:solidFill>
                <a:latin typeface="Calibri" panose="020F0502020204030204" charset="0"/>
                <a:cs typeface="Calibri" panose="020F0502020204030204" charset="0"/>
              </a:rPr>
              <a:t>S</a:t>
            </a:r>
            <a:endParaRPr>
              <a:solidFill>
                <a:schemeClr val="dk2"/>
              </a:solidFill>
              <a:latin typeface="Calibri" panose="020F0502020204030204" charset="0"/>
              <a:cs typeface="Calibri" panose="020F0502020204030204" charset="0"/>
            </a:endParaRPr>
          </a:p>
        </p:txBody>
      </p:sp>
      <p:sp>
        <p:nvSpPr>
          <p:cNvPr id="180" name="Google Shape;180;p33"/>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dk2"/>
                </a:solidFill>
                <a:latin typeface="Calibri" panose="020F0502020204030204" charset="0"/>
                <a:cs typeface="Calibri" panose="020F0502020204030204" charset="0"/>
              </a:rPr>
              <a:t>0</a:t>
            </a:r>
            <a:r>
              <a:rPr lang="en-US" altLang="en-GB">
                <a:solidFill>
                  <a:schemeClr val="dk2"/>
                </a:solidFill>
                <a:latin typeface="Calibri" panose="020F0502020204030204" charset="0"/>
                <a:cs typeface="Calibri" panose="020F0502020204030204" charset="0"/>
              </a:rPr>
              <a:t>2</a:t>
            </a:r>
            <a:endParaRPr lang="en-US" altLang="en-GB">
              <a:solidFill>
                <a:schemeClr val="dk2"/>
              </a:solidFill>
              <a:latin typeface="Calibri" panose="020F0502020204030204" charset="0"/>
              <a:cs typeface="Calibri" panose="020F0502020204030204" charset="0"/>
            </a:endParaRPr>
          </a:p>
        </p:txBody>
      </p:sp>
      <p:cxnSp>
        <p:nvCxnSpPr>
          <p:cNvPr id="181" name="Google Shape;181;p33"/>
          <p:cNvCxnSpPr/>
          <p:nvPr/>
        </p:nvCxnSpPr>
        <p:spPr>
          <a:xfrm>
            <a:off x="0" y="4028275"/>
            <a:ext cx="1561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627" name="Google Shape;627;p54"/>
          <p:cNvSpPr txBox="1"/>
          <p:nvPr/>
        </p:nvSpPr>
        <p:spPr>
          <a:xfrm>
            <a:off x="1193165" y="1338580"/>
            <a:ext cx="6878320" cy="2886710"/>
          </a:xfrm>
          <a:prstGeom prst="rect">
            <a:avLst/>
          </a:prstGeom>
          <a:noFill/>
          <a:ln>
            <a:noFill/>
          </a:ln>
        </p:spPr>
        <p:txBody>
          <a:bodyPr spcFirstLastPara="1" wrap="square" lIns="91425" tIns="91425" rIns="91425" bIns="91425" anchor="ctr" anchorCtr="0">
            <a:noAutofit/>
          </a:bodyPr>
          <a:lstStyle/>
          <a:p>
            <a:pPr marL="241300" lvl="0" indent="-196850" algn="l" rtl="0" eaLnBrk="1" fontAlgn="auto" latinLnBrk="0" hangingPunct="1">
              <a:lnSpc>
                <a:spcPct val="135000"/>
              </a:lnSpc>
              <a:spcBef>
                <a:spcPts val="3400"/>
              </a:spcBef>
              <a:spcAft>
                <a:spcPts val="0"/>
              </a:spcAft>
              <a:buClr>
                <a:schemeClr val="dk2"/>
              </a:buClr>
              <a:buSzPts val="1100"/>
              <a:buFont typeface="Roboto Condensed Light" panose="02000000000000000000"/>
              <a:buChar char="■"/>
            </a:pPr>
            <a:r>
              <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Both are related to IT.</a:t>
            </a: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241300" lvl="0" indent="-196850" algn="l" rtl="0" eaLnBrk="1" fontAlgn="auto" latinLnBrk="0" hangingPunct="1">
              <a:lnSpc>
                <a:spcPct val="135000"/>
              </a:lnSpc>
              <a:spcBef>
                <a:spcPts val="3400"/>
              </a:spcBef>
              <a:spcAft>
                <a:spcPts val="0"/>
              </a:spcAft>
              <a:buClr>
                <a:schemeClr val="dk2"/>
              </a:buClr>
              <a:buSzPts val="1100"/>
              <a:buFont typeface="Roboto Condensed Light" panose="02000000000000000000"/>
              <a:buChar char="■"/>
            </a:pPr>
            <a:r>
              <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They serve as the principal interpreter through which requirements flow between the customer community and the software development team.</a:t>
            </a: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44450" lvl="0" indent="0" algn="l" rtl="0" eaLnBrk="1" fontAlgn="auto" latinLnBrk="0" hangingPunct="1">
              <a:lnSpc>
                <a:spcPct val="135000"/>
              </a:lnSpc>
              <a:spcBef>
                <a:spcPts val="1600"/>
              </a:spcBef>
              <a:spcAft>
                <a:spcPts val="0"/>
              </a:spcAft>
              <a:buClr>
                <a:schemeClr val="dk2"/>
              </a:buClr>
              <a:buSzPts val="1100"/>
              <a:buFont typeface="Roboto Condensed Light" panose="02000000000000000000"/>
              <a:buNone/>
            </a:pP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p:txBody>
      </p:sp>
      <p:sp>
        <p:nvSpPr>
          <p:cNvPr id="3" name="Text Box 2"/>
          <p:cNvSpPr txBox="1"/>
          <p:nvPr/>
        </p:nvSpPr>
        <p:spPr>
          <a:xfrm>
            <a:off x="3570605" y="328930"/>
            <a:ext cx="2002790" cy="460375"/>
          </a:xfrm>
          <a:prstGeom prst="rect">
            <a:avLst/>
          </a:prstGeom>
          <a:noFill/>
        </p:spPr>
        <p:txBody>
          <a:bodyPr wrap="none" rtlCol="0">
            <a:spAutoFit/>
          </a:bodyPr>
          <a:lstStyle/>
          <a:p>
            <a:pPr marL="0" lvl="0" indent="0" algn="l" rtl="0">
              <a:spcBef>
                <a:spcPts val="300"/>
              </a:spcBef>
              <a:spcAft>
                <a:spcPts val="0"/>
              </a:spcAft>
              <a:buNone/>
            </a:pPr>
            <a:r>
              <a:rPr lang="en-US" altLang="en-GB" sz="2400" b="1">
                <a:solidFill>
                  <a:schemeClr val="dk1"/>
                </a:solidFill>
                <a:latin typeface="Calibri" panose="020F0502020204030204" charset="0"/>
                <a:ea typeface="Exo 2"/>
                <a:cs typeface="Calibri" panose="020F0502020204030204" charset="0"/>
                <a:sym typeface="Exo 2"/>
              </a:rPr>
              <a:t>SIMILARITIES</a:t>
            </a:r>
            <a:endParaRPr lang="en-US" altLang="en-GB" sz="2400" b="1">
              <a:solidFill>
                <a:schemeClr val="dk1"/>
              </a:solidFill>
              <a:latin typeface="Calibri" panose="020F0502020204030204" charset="0"/>
              <a:ea typeface="Exo 2"/>
              <a:cs typeface="Calibri" panose="020F0502020204030204" charset="0"/>
              <a:sym typeface="Exo 2"/>
            </a:endParaRPr>
          </a:p>
        </p:txBody>
      </p:sp>
      <p:sp>
        <p:nvSpPr>
          <p:cNvPr id="2" name="Text Box 1"/>
          <p:cNvSpPr txBox="1"/>
          <p:nvPr/>
        </p:nvSpPr>
        <p:spPr>
          <a:xfrm>
            <a:off x="567055" y="1042035"/>
            <a:ext cx="1105535" cy="398780"/>
          </a:xfrm>
          <a:prstGeom prst="rect">
            <a:avLst/>
          </a:prstGeom>
          <a:noFill/>
        </p:spPr>
        <p:txBody>
          <a:bodyPr wrap="none" rtlCol="0">
            <a:spAutoFit/>
          </a:bodyPr>
          <a:lstStyle/>
          <a:p>
            <a:pPr marL="0" lvl="0" indent="0" algn="l" rtl="0">
              <a:spcBef>
                <a:spcPts val="300"/>
              </a:spcBef>
              <a:spcAft>
                <a:spcPts val="0"/>
              </a:spcAft>
              <a:buNone/>
            </a:pPr>
            <a:r>
              <a:rPr lang="en-US" altLang="en-GB" sz="2000" i="1" u="sng">
                <a:solidFill>
                  <a:schemeClr val="tx1">
                    <a:lumMod val="90000"/>
                  </a:schemeClr>
                </a:solidFill>
                <a:latin typeface="Calibri" panose="020F0502020204030204" charset="0"/>
                <a:ea typeface="Exo 2"/>
                <a:cs typeface="Calibri" panose="020F0502020204030204" charset="0"/>
                <a:sym typeface="Exo 2"/>
              </a:rPr>
              <a:t>Concept:</a:t>
            </a:r>
            <a:endParaRPr lang="en-US" altLang="en-GB" sz="2000" i="1" u="sng">
              <a:solidFill>
                <a:schemeClr val="tx1">
                  <a:lumMod val="90000"/>
                </a:schemeClr>
              </a:solidFill>
              <a:latin typeface="Calibri" panose="020F0502020204030204" charset="0"/>
              <a:ea typeface="Exo 2"/>
              <a:cs typeface="Calibri" panose="020F0502020204030204" charset="0"/>
              <a:sym typeface="Exo 2"/>
            </a:endParaRPr>
          </a:p>
        </p:txBody>
      </p:sp>
    </p:spTree>
  </p:cSld>
  <p:clrMapOvr>
    <a:masterClrMapping/>
  </p:clrMapOvr>
  <mc:AlternateContent xmlns:mc="http://schemas.openxmlformats.org/markup-compatibility/2006">
    <mc:Choice xmlns:p14="http://schemas.microsoft.com/office/powerpoint/2010/main" Requires="p14">
      <p:transition p14:dur="500">
        <p:split orient="vert" dir="in"/>
      </p:transition>
    </mc:Choice>
    <mc:Fallback>
      <p:transition>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27"/>
                                        </p:tgtEl>
                                        <p:attrNameLst>
                                          <p:attrName>style.visibility</p:attrName>
                                        </p:attrNameLst>
                                      </p:cBhvr>
                                      <p:to>
                                        <p:strVal val="visible"/>
                                      </p:to>
                                    </p:set>
                                    <p:animEffect transition="in" filter="blinds(horizontal)">
                                      <p:cBhvr>
                                        <p:cTn id="7" dur="500"/>
                                        <p:tgtEl>
                                          <p:spTgt spid="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7" grpId="0"/>
      <p:bldP spid="62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627" name="Google Shape;627;p54"/>
          <p:cNvSpPr txBox="1"/>
          <p:nvPr/>
        </p:nvSpPr>
        <p:spPr>
          <a:xfrm>
            <a:off x="1132840" y="1338580"/>
            <a:ext cx="6878320" cy="2886710"/>
          </a:xfrm>
          <a:prstGeom prst="rect">
            <a:avLst/>
          </a:prstGeom>
          <a:noFill/>
          <a:ln>
            <a:noFill/>
          </a:ln>
        </p:spPr>
        <p:txBody>
          <a:bodyPr spcFirstLastPara="1" wrap="square" lIns="91425" tIns="91425" rIns="91425" bIns="91425" anchor="ctr" anchorCtr="0">
            <a:noAutofit/>
          </a:bodyPr>
          <a:lstStyle/>
          <a:p>
            <a:pPr marL="241300" lvl="0" indent="-196850" algn="l" rtl="0" eaLnBrk="1" fontAlgn="auto" latinLnBrk="0" hangingPunct="1">
              <a:lnSpc>
                <a:spcPct val="135000"/>
              </a:lnSpc>
              <a:spcBef>
                <a:spcPts val="3400"/>
              </a:spcBef>
              <a:spcAft>
                <a:spcPts val="0"/>
              </a:spcAft>
              <a:buClr>
                <a:schemeClr val="dk2"/>
              </a:buClr>
              <a:buSzPts val="1100"/>
              <a:buFont typeface="Roboto Condensed Light" panose="02000000000000000000"/>
              <a:buChar char="■"/>
            </a:pPr>
            <a:r>
              <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Both jobs involve requirements engineering.</a:t>
            </a: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241300" lvl="0" indent="-196850" algn="l" rtl="0" eaLnBrk="1" fontAlgn="auto" latinLnBrk="0" hangingPunct="1">
              <a:lnSpc>
                <a:spcPct val="135000"/>
              </a:lnSpc>
              <a:spcBef>
                <a:spcPts val="3400"/>
              </a:spcBef>
              <a:spcAft>
                <a:spcPts val="0"/>
              </a:spcAft>
              <a:buClr>
                <a:schemeClr val="dk2"/>
              </a:buClr>
              <a:buSzPts val="1100"/>
              <a:buFont typeface="Roboto Condensed Light" panose="02000000000000000000"/>
              <a:buChar char="■"/>
            </a:pPr>
            <a:r>
              <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Enable change in an organizational context and recommending solutions that deliver value to stakeholders.</a:t>
            </a: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44450" lvl="0" indent="0" algn="l" rtl="0" eaLnBrk="1" fontAlgn="auto" latinLnBrk="0" hangingPunct="1">
              <a:lnSpc>
                <a:spcPct val="135000"/>
              </a:lnSpc>
              <a:spcBef>
                <a:spcPts val="1600"/>
              </a:spcBef>
              <a:spcAft>
                <a:spcPts val="0"/>
              </a:spcAft>
              <a:buClr>
                <a:schemeClr val="dk2"/>
              </a:buClr>
              <a:buSzPts val="1100"/>
              <a:buFont typeface="Roboto Condensed Light" panose="02000000000000000000"/>
              <a:buNone/>
            </a:pP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p:txBody>
      </p:sp>
      <p:sp>
        <p:nvSpPr>
          <p:cNvPr id="3" name="Text Box 2"/>
          <p:cNvSpPr txBox="1"/>
          <p:nvPr/>
        </p:nvSpPr>
        <p:spPr>
          <a:xfrm>
            <a:off x="3570605" y="328930"/>
            <a:ext cx="2002790" cy="460375"/>
          </a:xfrm>
          <a:prstGeom prst="rect">
            <a:avLst/>
          </a:prstGeom>
          <a:noFill/>
        </p:spPr>
        <p:txBody>
          <a:bodyPr wrap="none" rtlCol="0">
            <a:spAutoFit/>
          </a:bodyPr>
          <a:lstStyle/>
          <a:p>
            <a:pPr marL="0" lvl="0" indent="0" algn="l" rtl="0">
              <a:spcBef>
                <a:spcPts val="300"/>
              </a:spcBef>
              <a:spcAft>
                <a:spcPts val="0"/>
              </a:spcAft>
              <a:buNone/>
            </a:pPr>
            <a:r>
              <a:rPr lang="en-US" altLang="en-GB" sz="2400" b="1">
                <a:solidFill>
                  <a:schemeClr val="dk1"/>
                </a:solidFill>
                <a:latin typeface="Calibri" panose="020F0502020204030204" charset="0"/>
                <a:ea typeface="Exo 2"/>
                <a:cs typeface="Calibri" panose="020F0502020204030204" charset="0"/>
                <a:sym typeface="Exo 2"/>
              </a:rPr>
              <a:t>SIMILARITIES</a:t>
            </a:r>
            <a:endParaRPr lang="en-US" altLang="en-GB" sz="2400" b="1">
              <a:solidFill>
                <a:schemeClr val="dk1"/>
              </a:solidFill>
              <a:latin typeface="Calibri" panose="020F0502020204030204" charset="0"/>
              <a:ea typeface="Exo 2"/>
              <a:cs typeface="Calibri" panose="020F0502020204030204" charset="0"/>
              <a:sym typeface="Exo 2"/>
            </a:endParaRPr>
          </a:p>
        </p:txBody>
      </p:sp>
      <p:sp>
        <p:nvSpPr>
          <p:cNvPr id="2" name="Text Box 1"/>
          <p:cNvSpPr txBox="1"/>
          <p:nvPr/>
        </p:nvSpPr>
        <p:spPr>
          <a:xfrm>
            <a:off x="567055" y="1177290"/>
            <a:ext cx="833120" cy="398780"/>
          </a:xfrm>
          <a:prstGeom prst="rect">
            <a:avLst/>
          </a:prstGeom>
          <a:noFill/>
        </p:spPr>
        <p:txBody>
          <a:bodyPr wrap="none" rtlCol="0">
            <a:spAutoFit/>
          </a:bodyPr>
          <a:lstStyle/>
          <a:p>
            <a:pPr marL="0" lvl="0" indent="0" algn="l" rtl="0">
              <a:spcBef>
                <a:spcPts val="300"/>
              </a:spcBef>
              <a:spcAft>
                <a:spcPts val="0"/>
              </a:spcAft>
              <a:buNone/>
            </a:pPr>
            <a:r>
              <a:rPr lang="en-US" altLang="en-GB" sz="2000" i="1" u="sng">
                <a:solidFill>
                  <a:schemeClr val="tx1">
                    <a:lumMod val="90000"/>
                  </a:schemeClr>
                </a:solidFill>
                <a:latin typeface="Calibri" panose="020F0502020204030204" charset="0"/>
                <a:ea typeface="Exo 2"/>
                <a:cs typeface="Calibri" panose="020F0502020204030204" charset="0"/>
                <a:sym typeface="Exo 2"/>
              </a:rPr>
              <a:t>Focus:</a:t>
            </a:r>
            <a:endParaRPr lang="en-US" altLang="en-GB" sz="2000" i="1" u="sng">
              <a:solidFill>
                <a:schemeClr val="tx1">
                  <a:lumMod val="90000"/>
                </a:schemeClr>
              </a:solidFill>
              <a:latin typeface="Calibri" panose="020F0502020204030204" charset="0"/>
              <a:ea typeface="Exo 2"/>
              <a:cs typeface="Calibri" panose="020F0502020204030204" charset="0"/>
              <a:sym typeface="Exo 2"/>
            </a:endParaRPr>
          </a:p>
        </p:txBody>
      </p:sp>
    </p:spTree>
  </p:cSld>
  <p:clrMapOvr>
    <a:masterClrMapping/>
  </p:clrMapOvr>
  <mc:AlternateContent xmlns:mc="http://schemas.openxmlformats.org/markup-compatibility/2006">
    <mc:Choice xmlns:p14="http://schemas.microsoft.com/office/powerpoint/2010/main" Requires="p14">
      <p:transition p14:dur="500">
        <p:wipe/>
      </p:transition>
    </mc:Choice>
    <mc:Fallback>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27"/>
                                        </p:tgtEl>
                                        <p:attrNameLst>
                                          <p:attrName>style.visibility</p:attrName>
                                        </p:attrNameLst>
                                      </p:cBhvr>
                                      <p:to>
                                        <p:strVal val="visible"/>
                                      </p:to>
                                    </p:set>
                                    <p:animEffect transition="in" filter="barn(inVertical)">
                                      <p:cBhvr>
                                        <p:cTn id="7" dur="500"/>
                                        <p:tgtEl>
                                          <p:spTgt spid="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627" name="Google Shape;627;p54"/>
          <p:cNvSpPr txBox="1"/>
          <p:nvPr/>
        </p:nvSpPr>
        <p:spPr>
          <a:xfrm>
            <a:off x="1132840" y="1338580"/>
            <a:ext cx="6878320" cy="2886710"/>
          </a:xfrm>
          <a:prstGeom prst="rect">
            <a:avLst/>
          </a:prstGeom>
          <a:noFill/>
          <a:ln>
            <a:noFill/>
          </a:ln>
        </p:spPr>
        <p:txBody>
          <a:bodyPr spcFirstLastPara="1" wrap="square" lIns="91425" tIns="91425" rIns="91425" bIns="91425" anchor="ctr" anchorCtr="0">
            <a:noAutofit/>
          </a:bodyPr>
          <a:lstStyle/>
          <a:p>
            <a:pPr marL="241300" lvl="0" indent="-196850" algn="l" rtl="0" eaLnBrk="1" fontAlgn="auto" latinLnBrk="0" hangingPunct="1">
              <a:lnSpc>
                <a:spcPct val="135000"/>
              </a:lnSpc>
              <a:spcBef>
                <a:spcPts val="3400"/>
              </a:spcBef>
              <a:spcAft>
                <a:spcPts val="0"/>
              </a:spcAft>
              <a:buClr>
                <a:schemeClr val="dk2"/>
              </a:buClr>
              <a:buSzPts val="1100"/>
              <a:buFont typeface="Roboto Condensed Light" panose="02000000000000000000"/>
              <a:buChar char="■"/>
            </a:pPr>
            <a:r>
              <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Both of them work with the development team, customers and the project manager</a:t>
            </a: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241300" lvl="0" indent="-196850" algn="l" rtl="0" eaLnBrk="1" fontAlgn="auto" latinLnBrk="0" hangingPunct="1">
              <a:lnSpc>
                <a:spcPct val="135000"/>
              </a:lnSpc>
              <a:spcBef>
                <a:spcPts val="3400"/>
              </a:spcBef>
              <a:spcAft>
                <a:spcPts val="0"/>
              </a:spcAft>
              <a:buClr>
                <a:schemeClr val="dk2"/>
              </a:buClr>
              <a:buSzPts val="1100"/>
              <a:buFont typeface="Roboto Condensed Light" panose="02000000000000000000"/>
              <a:buChar char="■"/>
            </a:pPr>
            <a:r>
              <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Both prioritize resolving conflicts between involved parties</a:t>
            </a: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44450" lvl="0" indent="0" algn="l" rtl="0" eaLnBrk="1" fontAlgn="auto" latinLnBrk="0" hangingPunct="1">
              <a:lnSpc>
                <a:spcPct val="135000"/>
              </a:lnSpc>
              <a:spcBef>
                <a:spcPts val="1600"/>
              </a:spcBef>
              <a:spcAft>
                <a:spcPts val="0"/>
              </a:spcAft>
              <a:buClr>
                <a:schemeClr val="dk2"/>
              </a:buClr>
              <a:buSzPts val="1100"/>
              <a:buFont typeface="Roboto Condensed Light" panose="02000000000000000000"/>
              <a:buNone/>
            </a:pP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p:txBody>
      </p:sp>
      <p:sp>
        <p:nvSpPr>
          <p:cNvPr id="3" name="Text Box 2"/>
          <p:cNvSpPr txBox="1"/>
          <p:nvPr/>
        </p:nvSpPr>
        <p:spPr>
          <a:xfrm>
            <a:off x="3570605" y="328930"/>
            <a:ext cx="2002790" cy="460375"/>
          </a:xfrm>
          <a:prstGeom prst="rect">
            <a:avLst/>
          </a:prstGeom>
          <a:noFill/>
        </p:spPr>
        <p:txBody>
          <a:bodyPr wrap="none" rtlCol="0">
            <a:spAutoFit/>
          </a:bodyPr>
          <a:lstStyle/>
          <a:p>
            <a:pPr marL="0" lvl="0" indent="0" algn="l" rtl="0">
              <a:spcBef>
                <a:spcPts val="300"/>
              </a:spcBef>
              <a:spcAft>
                <a:spcPts val="0"/>
              </a:spcAft>
              <a:buNone/>
            </a:pPr>
            <a:r>
              <a:rPr lang="en-US" altLang="en-GB" sz="2400" b="1">
                <a:solidFill>
                  <a:schemeClr val="dk1"/>
                </a:solidFill>
                <a:latin typeface="Calibri" panose="020F0502020204030204" charset="0"/>
                <a:ea typeface="Exo 2"/>
                <a:cs typeface="Calibri" panose="020F0502020204030204" charset="0"/>
                <a:sym typeface="Exo 2"/>
              </a:rPr>
              <a:t>SIMILARITIES</a:t>
            </a:r>
            <a:endParaRPr lang="en-US" altLang="en-GB" sz="2400" b="1">
              <a:solidFill>
                <a:schemeClr val="dk1"/>
              </a:solidFill>
              <a:latin typeface="Calibri" panose="020F0502020204030204" charset="0"/>
              <a:ea typeface="Exo 2"/>
              <a:cs typeface="Calibri" panose="020F0502020204030204" charset="0"/>
              <a:sym typeface="Exo 2"/>
            </a:endParaRPr>
          </a:p>
        </p:txBody>
      </p:sp>
      <p:sp>
        <p:nvSpPr>
          <p:cNvPr id="4" name="Text Box 3"/>
          <p:cNvSpPr txBox="1"/>
          <p:nvPr/>
        </p:nvSpPr>
        <p:spPr>
          <a:xfrm>
            <a:off x="567055" y="1177290"/>
            <a:ext cx="833120" cy="398780"/>
          </a:xfrm>
          <a:prstGeom prst="rect">
            <a:avLst/>
          </a:prstGeom>
          <a:noFill/>
        </p:spPr>
        <p:txBody>
          <a:bodyPr wrap="none" rtlCol="0">
            <a:spAutoFit/>
          </a:bodyPr>
          <a:lstStyle/>
          <a:p>
            <a:pPr marL="0" lvl="0" indent="0" algn="l" rtl="0">
              <a:spcBef>
                <a:spcPts val="300"/>
              </a:spcBef>
              <a:spcAft>
                <a:spcPts val="0"/>
              </a:spcAft>
              <a:buNone/>
            </a:pPr>
            <a:r>
              <a:rPr lang="en-US" altLang="en-GB" sz="2000" i="1" u="sng">
                <a:solidFill>
                  <a:schemeClr val="tx1">
                    <a:lumMod val="90000"/>
                  </a:schemeClr>
                </a:solidFill>
                <a:latin typeface="Calibri" panose="020F0502020204030204" charset="0"/>
                <a:ea typeface="Exo 2"/>
                <a:cs typeface="Calibri" panose="020F0502020204030204" charset="0"/>
                <a:sym typeface="Exo 2"/>
              </a:rPr>
              <a:t>Focus:</a:t>
            </a:r>
            <a:endParaRPr lang="en-US" altLang="en-GB" sz="2000" i="1" u="sng">
              <a:solidFill>
                <a:schemeClr val="tx1">
                  <a:lumMod val="90000"/>
                </a:schemeClr>
              </a:solidFill>
              <a:latin typeface="Calibri" panose="020F0502020204030204" charset="0"/>
              <a:ea typeface="Exo 2"/>
              <a:cs typeface="Calibri" panose="020F0502020204030204" charset="0"/>
              <a:sym typeface="Exo 2"/>
            </a:endParaRPr>
          </a:p>
        </p:txBody>
      </p:sp>
      <p:sp>
        <p:nvSpPr>
          <p:cNvPr id="2" name="Text Box 1"/>
          <p:cNvSpPr txBox="1"/>
          <p:nvPr/>
        </p:nvSpPr>
        <p:spPr>
          <a:xfrm>
            <a:off x="567055" y="2438400"/>
            <a:ext cx="1002030" cy="398780"/>
          </a:xfrm>
          <a:prstGeom prst="rect">
            <a:avLst/>
          </a:prstGeom>
          <a:noFill/>
        </p:spPr>
        <p:txBody>
          <a:bodyPr wrap="none" rtlCol="0">
            <a:spAutoFit/>
          </a:bodyPr>
          <a:lstStyle/>
          <a:p>
            <a:pPr marL="0" lvl="0" indent="0" algn="l" rtl="0">
              <a:spcBef>
                <a:spcPts val="300"/>
              </a:spcBef>
              <a:spcAft>
                <a:spcPts val="0"/>
              </a:spcAft>
              <a:buNone/>
            </a:pPr>
            <a:r>
              <a:rPr lang="en-US" altLang="en-GB" sz="2000" i="1" u="sng">
                <a:solidFill>
                  <a:schemeClr val="tx1">
                    <a:lumMod val="90000"/>
                  </a:schemeClr>
                </a:solidFill>
                <a:latin typeface="Calibri" panose="020F0502020204030204" charset="0"/>
                <a:ea typeface="Exo 2"/>
                <a:cs typeface="Calibri" panose="020F0502020204030204" charset="0"/>
                <a:sym typeface="Exo 2"/>
              </a:rPr>
              <a:t>Priority:</a:t>
            </a:r>
            <a:endParaRPr lang="en-US" altLang="en-GB" sz="2000" i="1" u="sng">
              <a:solidFill>
                <a:schemeClr val="tx1">
                  <a:lumMod val="90000"/>
                </a:schemeClr>
              </a:solidFill>
              <a:latin typeface="Calibri" panose="020F0502020204030204" charset="0"/>
              <a:ea typeface="Exo 2"/>
              <a:cs typeface="Calibri" panose="020F0502020204030204" charset="0"/>
              <a:sym typeface="Exo 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627" name="Google Shape;627;p54"/>
          <p:cNvSpPr txBox="1"/>
          <p:nvPr/>
        </p:nvSpPr>
        <p:spPr>
          <a:xfrm>
            <a:off x="1132840" y="1278255"/>
            <a:ext cx="6878320" cy="2886710"/>
          </a:xfrm>
          <a:prstGeom prst="rect">
            <a:avLst/>
          </a:prstGeom>
          <a:noFill/>
          <a:ln>
            <a:noFill/>
          </a:ln>
        </p:spPr>
        <p:txBody>
          <a:bodyPr spcFirstLastPara="1" wrap="square" lIns="91425" tIns="91425" rIns="91425" bIns="91425" anchor="t" anchorCtr="0">
            <a:noAutofit/>
          </a:bodyPr>
          <a:lstStyle/>
          <a:p>
            <a:pPr marL="241300" lvl="0" indent="-196850" algn="l" rtl="0" eaLnBrk="1" fontAlgn="auto" latinLnBrk="0" hangingPunct="1">
              <a:lnSpc>
                <a:spcPct val="135000"/>
              </a:lnSpc>
              <a:spcBef>
                <a:spcPts val="3400"/>
              </a:spcBef>
              <a:spcAft>
                <a:spcPts val="0"/>
              </a:spcAft>
              <a:buClr>
                <a:schemeClr val="dk2"/>
              </a:buClr>
              <a:buSzPts val="1100"/>
              <a:buFont typeface="Roboto Condensed Light" panose="02000000000000000000"/>
              <a:buChar char="■"/>
            </a:pPr>
            <a:r>
              <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Both require some similar soft skills:</a:t>
            </a: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767080" lvl="0" indent="-285750" algn="l" rtl="0" eaLnBrk="1" fontAlgn="auto" latinLnBrk="0" hangingPunct="1">
              <a:lnSpc>
                <a:spcPct val="135000"/>
              </a:lnSpc>
              <a:spcBef>
                <a:spcPts val="1600"/>
              </a:spcBef>
              <a:spcAft>
                <a:spcPts val="0"/>
              </a:spcAft>
              <a:buClr>
                <a:schemeClr val="dk2"/>
              </a:buClr>
              <a:buSzPct val="150000"/>
              <a:buFont typeface="Arial" panose="020B0604020202020204" pitchFamily="34" charset="0"/>
              <a:buChar char="•"/>
            </a:pPr>
            <a:r>
              <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Listening skills</a:t>
            </a: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767080" lvl="0" indent="-285750" algn="l" rtl="0" eaLnBrk="1" fontAlgn="auto" latinLnBrk="0" hangingPunct="1">
              <a:lnSpc>
                <a:spcPct val="135000"/>
              </a:lnSpc>
              <a:spcBef>
                <a:spcPts val="1600"/>
              </a:spcBef>
              <a:spcAft>
                <a:spcPts val="0"/>
              </a:spcAft>
              <a:buClr>
                <a:schemeClr val="dk2"/>
              </a:buClr>
              <a:buSzPct val="150000"/>
              <a:buFont typeface="Arial" panose="020B0604020202020204" pitchFamily="34" charset="0"/>
              <a:buChar char="•"/>
            </a:pPr>
            <a:r>
              <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Interviewing and questioning skills</a:t>
            </a: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767080" lvl="0" indent="-285750" algn="l" rtl="0" eaLnBrk="1" fontAlgn="auto" latinLnBrk="0" hangingPunct="1">
              <a:lnSpc>
                <a:spcPct val="135000"/>
              </a:lnSpc>
              <a:spcBef>
                <a:spcPts val="1600"/>
              </a:spcBef>
              <a:spcAft>
                <a:spcPts val="0"/>
              </a:spcAft>
              <a:buClr>
                <a:schemeClr val="dk2"/>
              </a:buClr>
              <a:buSzPct val="150000"/>
              <a:buFont typeface="Arial" panose="020B0604020202020204" pitchFamily="34" charset="0"/>
              <a:buChar char="•"/>
            </a:pPr>
            <a:r>
              <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Thinking on your feet</a:t>
            </a: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767080" lvl="0" indent="-285750" algn="l" rtl="0" eaLnBrk="1" fontAlgn="auto" latinLnBrk="0" hangingPunct="1">
              <a:lnSpc>
                <a:spcPct val="135000"/>
              </a:lnSpc>
              <a:spcBef>
                <a:spcPts val="1600"/>
              </a:spcBef>
              <a:spcAft>
                <a:spcPts val="0"/>
              </a:spcAft>
              <a:buClr>
                <a:schemeClr val="dk2"/>
              </a:buClr>
              <a:buSzPct val="150000"/>
              <a:buFont typeface="Arial" panose="020B0604020202020204" pitchFamily="34" charset="0"/>
              <a:buChar char="•"/>
            </a:pP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p:txBody>
      </p:sp>
      <p:sp>
        <p:nvSpPr>
          <p:cNvPr id="3" name="Text Box 2"/>
          <p:cNvSpPr txBox="1"/>
          <p:nvPr/>
        </p:nvSpPr>
        <p:spPr>
          <a:xfrm>
            <a:off x="3570605" y="328930"/>
            <a:ext cx="2002790" cy="460375"/>
          </a:xfrm>
          <a:prstGeom prst="rect">
            <a:avLst/>
          </a:prstGeom>
          <a:noFill/>
        </p:spPr>
        <p:txBody>
          <a:bodyPr wrap="none" rtlCol="0">
            <a:spAutoFit/>
          </a:bodyPr>
          <a:lstStyle/>
          <a:p>
            <a:pPr marL="0" lvl="0" indent="0" algn="l" rtl="0">
              <a:spcBef>
                <a:spcPts val="300"/>
              </a:spcBef>
              <a:spcAft>
                <a:spcPts val="0"/>
              </a:spcAft>
              <a:buNone/>
            </a:pPr>
            <a:r>
              <a:rPr lang="en-US" altLang="en-GB" sz="2400" b="1">
                <a:solidFill>
                  <a:schemeClr val="dk1"/>
                </a:solidFill>
                <a:latin typeface="Calibri" panose="020F0502020204030204" charset="0"/>
                <a:ea typeface="Exo 2"/>
                <a:cs typeface="Calibri" panose="020F0502020204030204" charset="0"/>
                <a:sym typeface="Exo 2"/>
              </a:rPr>
              <a:t>SIMILARITIES</a:t>
            </a:r>
            <a:endParaRPr lang="en-US" altLang="en-GB" sz="2400" b="1">
              <a:solidFill>
                <a:schemeClr val="dk1"/>
              </a:solidFill>
              <a:latin typeface="Calibri" panose="020F0502020204030204" charset="0"/>
              <a:ea typeface="Exo 2"/>
              <a:cs typeface="Calibri" panose="020F0502020204030204" charset="0"/>
              <a:sym typeface="Exo 2"/>
            </a:endParaRPr>
          </a:p>
        </p:txBody>
      </p:sp>
      <p:sp>
        <p:nvSpPr>
          <p:cNvPr id="2" name="Text Box 1"/>
          <p:cNvSpPr txBox="1"/>
          <p:nvPr/>
        </p:nvSpPr>
        <p:spPr>
          <a:xfrm>
            <a:off x="4977130" y="1897380"/>
            <a:ext cx="2904490" cy="1623060"/>
          </a:xfrm>
          <a:prstGeom prst="rect">
            <a:avLst/>
          </a:prstGeom>
          <a:noFill/>
        </p:spPr>
        <p:txBody>
          <a:bodyPr wrap="none" rtlCol="0">
            <a:spAutoFit/>
          </a:bodyPr>
          <a:lstStyle/>
          <a:p>
            <a:pPr marL="767080" lvl="0" indent="-285750" algn="l" rtl="0" eaLnBrk="1" fontAlgn="auto" latinLnBrk="0" hangingPunct="1">
              <a:lnSpc>
                <a:spcPct val="135000"/>
              </a:lnSpc>
              <a:spcBef>
                <a:spcPts val="1600"/>
              </a:spcBef>
              <a:spcAft>
                <a:spcPts val="0"/>
              </a:spcAft>
              <a:buClr>
                <a:schemeClr val="dk2"/>
              </a:buClr>
              <a:buSzPct val="150000"/>
              <a:buFont typeface="Arial" panose="020B0604020202020204" pitchFamily="34" charset="0"/>
              <a:buChar char="•"/>
            </a:pPr>
            <a:r>
              <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Analytical thinking</a:t>
            </a: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767080" lvl="0" indent="-285750" algn="l" rtl="0" eaLnBrk="1" fontAlgn="auto" latinLnBrk="0" hangingPunct="1">
              <a:lnSpc>
                <a:spcPct val="135000"/>
              </a:lnSpc>
              <a:spcBef>
                <a:spcPts val="1600"/>
              </a:spcBef>
              <a:spcAft>
                <a:spcPts val="0"/>
              </a:spcAft>
              <a:buClr>
                <a:schemeClr val="dk2"/>
              </a:buClr>
              <a:buSzPct val="150000"/>
              <a:buFont typeface="Arial" panose="020B0604020202020204" pitchFamily="34" charset="0"/>
              <a:buChar char="•"/>
            </a:pPr>
            <a:r>
              <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System thinking skills</a:t>
            </a: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767080" lvl="0" indent="-285750" algn="l" rtl="0" eaLnBrk="1" fontAlgn="auto" latinLnBrk="0" hangingPunct="1">
              <a:lnSpc>
                <a:spcPct val="135000"/>
              </a:lnSpc>
              <a:spcBef>
                <a:spcPts val="1600"/>
              </a:spcBef>
              <a:spcAft>
                <a:spcPts val="0"/>
              </a:spcAft>
              <a:buClr>
                <a:schemeClr val="dk2"/>
              </a:buClr>
              <a:buSzPct val="150000"/>
              <a:buFont typeface="Arial" panose="020B0604020202020204" pitchFamily="34" charset="0"/>
              <a:buChar char="•"/>
            </a:pPr>
            <a:r>
              <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Learning skills</a:t>
            </a: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p:txBody>
      </p:sp>
    </p:spTree>
  </p:cSld>
  <p:clrMapOvr>
    <a:masterClrMapping/>
  </p:clrMapOvr>
  <mc:AlternateContent xmlns:mc="http://schemas.openxmlformats.org/markup-compatibility/2006">
    <mc:Choice xmlns:p14="http://schemas.microsoft.com/office/powerpoint/2010/main" Requires="p14">
      <p:transition p14:dur="500">
        <p:cover dir="d"/>
      </p:transition>
    </mc:Choice>
    <mc:Fallback>
      <p:transition>
        <p:cover dir="d"/>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627" name="Google Shape;627;p54"/>
          <p:cNvSpPr txBox="1"/>
          <p:nvPr/>
        </p:nvSpPr>
        <p:spPr>
          <a:xfrm>
            <a:off x="1132840" y="1278255"/>
            <a:ext cx="6917690" cy="2886710"/>
          </a:xfrm>
          <a:prstGeom prst="rect">
            <a:avLst/>
          </a:prstGeom>
          <a:noFill/>
          <a:ln>
            <a:noFill/>
          </a:ln>
        </p:spPr>
        <p:txBody>
          <a:bodyPr spcFirstLastPara="1" wrap="square" lIns="91425" tIns="91425" rIns="91425" bIns="91425" anchor="t" anchorCtr="0">
            <a:noAutofit/>
          </a:bodyPr>
          <a:lstStyle/>
          <a:p>
            <a:pPr marL="241300" lvl="0" indent="-196850" algn="l" rtl="0" eaLnBrk="1" fontAlgn="auto" latinLnBrk="0" hangingPunct="1">
              <a:lnSpc>
                <a:spcPct val="135000"/>
              </a:lnSpc>
              <a:spcBef>
                <a:spcPts val="3400"/>
              </a:spcBef>
              <a:spcAft>
                <a:spcPts val="0"/>
              </a:spcAft>
              <a:buClr>
                <a:schemeClr val="dk2"/>
              </a:buClr>
              <a:buSzPts val="1100"/>
              <a:buFont typeface="Roboto Condensed Light" panose="02000000000000000000"/>
              <a:buChar char="■"/>
            </a:pPr>
            <a:r>
              <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Both require some similar soft skills:</a:t>
            </a: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767080" lvl="0" indent="-285750" algn="l" rtl="0" eaLnBrk="1" fontAlgn="auto" latinLnBrk="0" hangingPunct="1">
              <a:lnSpc>
                <a:spcPct val="135000"/>
              </a:lnSpc>
              <a:spcBef>
                <a:spcPts val="1600"/>
              </a:spcBef>
              <a:spcAft>
                <a:spcPts val="0"/>
              </a:spcAft>
              <a:buClr>
                <a:schemeClr val="dk2"/>
              </a:buClr>
              <a:buSzPct val="150000"/>
              <a:buFont typeface="Arial" panose="020B0604020202020204" pitchFamily="34" charset="0"/>
              <a:buChar char="•"/>
            </a:pPr>
            <a:r>
              <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Facilitation skills</a:t>
            </a: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767080" lvl="0" indent="-285750" algn="l" rtl="0" eaLnBrk="1" fontAlgn="auto" latinLnBrk="0" hangingPunct="1">
              <a:lnSpc>
                <a:spcPct val="135000"/>
              </a:lnSpc>
              <a:spcBef>
                <a:spcPts val="1600"/>
              </a:spcBef>
              <a:spcAft>
                <a:spcPts val="0"/>
              </a:spcAft>
              <a:buClr>
                <a:schemeClr val="dk2"/>
              </a:buClr>
              <a:buSzPct val="150000"/>
              <a:buFont typeface="Arial" panose="020B0604020202020204" pitchFamily="34" charset="0"/>
              <a:buChar char="•"/>
            </a:pPr>
            <a:r>
              <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Leadership skills</a:t>
            </a: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767080" lvl="0" indent="-285750" algn="l" rtl="0" eaLnBrk="1" fontAlgn="auto" latinLnBrk="0" hangingPunct="1">
              <a:lnSpc>
                <a:spcPct val="135000"/>
              </a:lnSpc>
              <a:spcBef>
                <a:spcPts val="1600"/>
              </a:spcBef>
              <a:spcAft>
                <a:spcPts val="0"/>
              </a:spcAft>
              <a:buClr>
                <a:schemeClr val="dk2"/>
              </a:buClr>
              <a:buSzPct val="150000"/>
              <a:buFont typeface="Arial" panose="020B0604020202020204" pitchFamily="34" charset="0"/>
              <a:buChar char="•"/>
            </a:pPr>
            <a:r>
              <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Observation skills</a:t>
            </a: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767080" lvl="0" indent="-285750" algn="l" rtl="0" eaLnBrk="1" fontAlgn="auto" latinLnBrk="0" hangingPunct="1">
              <a:lnSpc>
                <a:spcPct val="135000"/>
              </a:lnSpc>
              <a:spcBef>
                <a:spcPts val="1600"/>
              </a:spcBef>
              <a:spcAft>
                <a:spcPts val="0"/>
              </a:spcAft>
              <a:buClr>
                <a:schemeClr val="dk2"/>
              </a:buClr>
              <a:buSzPct val="150000"/>
              <a:buFont typeface="Arial" panose="020B0604020202020204" pitchFamily="34" charset="0"/>
              <a:buChar char="•"/>
            </a:pPr>
            <a:r>
              <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Communication skills</a:t>
            </a: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767080" lvl="0" indent="-285750" algn="l" rtl="0" eaLnBrk="1" fontAlgn="auto" latinLnBrk="0" hangingPunct="1">
              <a:lnSpc>
                <a:spcPct val="135000"/>
              </a:lnSpc>
              <a:spcBef>
                <a:spcPts val="1600"/>
              </a:spcBef>
              <a:spcAft>
                <a:spcPts val="0"/>
              </a:spcAft>
              <a:buClr>
                <a:schemeClr val="dk2"/>
              </a:buClr>
              <a:buSzPct val="150000"/>
              <a:buFont typeface="Arial" panose="020B0604020202020204" pitchFamily="34" charset="0"/>
              <a:buChar char="•"/>
            </a:pP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p:txBody>
      </p:sp>
      <p:sp>
        <p:nvSpPr>
          <p:cNvPr id="3" name="Text Box 2"/>
          <p:cNvSpPr txBox="1"/>
          <p:nvPr/>
        </p:nvSpPr>
        <p:spPr>
          <a:xfrm>
            <a:off x="3570605" y="328930"/>
            <a:ext cx="2002790" cy="460375"/>
          </a:xfrm>
          <a:prstGeom prst="rect">
            <a:avLst/>
          </a:prstGeom>
          <a:noFill/>
        </p:spPr>
        <p:txBody>
          <a:bodyPr wrap="none" rtlCol="0">
            <a:spAutoFit/>
          </a:bodyPr>
          <a:lstStyle/>
          <a:p>
            <a:pPr marL="0" lvl="0" indent="0" algn="l" rtl="0">
              <a:spcBef>
                <a:spcPts val="300"/>
              </a:spcBef>
              <a:spcAft>
                <a:spcPts val="0"/>
              </a:spcAft>
              <a:buNone/>
            </a:pPr>
            <a:r>
              <a:rPr lang="en-US" altLang="en-GB" sz="2400" b="1">
                <a:solidFill>
                  <a:schemeClr val="dk1"/>
                </a:solidFill>
                <a:latin typeface="Calibri" panose="020F0502020204030204" charset="0"/>
                <a:ea typeface="Exo 2"/>
                <a:cs typeface="Calibri" panose="020F0502020204030204" charset="0"/>
                <a:sym typeface="Exo 2"/>
              </a:rPr>
              <a:t>SIMILARITIES</a:t>
            </a:r>
            <a:endParaRPr lang="en-US" altLang="en-GB" sz="2400" b="1">
              <a:solidFill>
                <a:schemeClr val="dk1"/>
              </a:solidFill>
              <a:latin typeface="Calibri" panose="020F0502020204030204" charset="0"/>
              <a:ea typeface="Exo 2"/>
              <a:cs typeface="Calibri" panose="020F0502020204030204" charset="0"/>
              <a:sym typeface="Exo 2"/>
            </a:endParaRPr>
          </a:p>
        </p:txBody>
      </p:sp>
      <p:sp>
        <p:nvSpPr>
          <p:cNvPr id="2" name="Text Box 1"/>
          <p:cNvSpPr txBox="1"/>
          <p:nvPr/>
        </p:nvSpPr>
        <p:spPr>
          <a:xfrm>
            <a:off x="4789805" y="1892935"/>
            <a:ext cx="2776220" cy="2202180"/>
          </a:xfrm>
          <a:prstGeom prst="rect">
            <a:avLst/>
          </a:prstGeom>
          <a:noFill/>
        </p:spPr>
        <p:txBody>
          <a:bodyPr wrap="none" rtlCol="0">
            <a:spAutoFit/>
          </a:bodyPr>
          <a:lstStyle/>
          <a:p>
            <a:pPr marL="767080" lvl="0" indent="-285750" algn="l" rtl="0" eaLnBrk="1" fontAlgn="auto" latinLnBrk="0" hangingPunct="1">
              <a:lnSpc>
                <a:spcPct val="135000"/>
              </a:lnSpc>
              <a:spcBef>
                <a:spcPts val="1600"/>
              </a:spcBef>
              <a:spcAft>
                <a:spcPts val="0"/>
              </a:spcAft>
              <a:buClr>
                <a:schemeClr val="dk2"/>
              </a:buClr>
              <a:buSzPct val="150000"/>
              <a:buFont typeface="Arial" panose="020B0604020202020204" pitchFamily="34" charset="0"/>
              <a:buChar char="•"/>
            </a:pPr>
            <a:r>
              <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Organizational skills</a:t>
            </a: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767080" lvl="0" indent="-285750" algn="l" rtl="0" eaLnBrk="1" fontAlgn="auto" latinLnBrk="0" hangingPunct="1">
              <a:lnSpc>
                <a:spcPct val="135000"/>
              </a:lnSpc>
              <a:spcBef>
                <a:spcPts val="1600"/>
              </a:spcBef>
              <a:spcAft>
                <a:spcPts val="0"/>
              </a:spcAft>
              <a:buClr>
                <a:schemeClr val="dk2"/>
              </a:buClr>
              <a:buSzPct val="150000"/>
              <a:buFont typeface="Arial" panose="020B0604020202020204" pitchFamily="34" charset="0"/>
              <a:buChar char="•"/>
            </a:pPr>
            <a:r>
              <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Modeling skills</a:t>
            </a: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767080" lvl="0" indent="-285750" algn="l" rtl="0" eaLnBrk="1" fontAlgn="auto" latinLnBrk="0" hangingPunct="1">
              <a:lnSpc>
                <a:spcPct val="135000"/>
              </a:lnSpc>
              <a:spcBef>
                <a:spcPts val="1600"/>
              </a:spcBef>
              <a:spcAft>
                <a:spcPts val="0"/>
              </a:spcAft>
              <a:buClr>
                <a:schemeClr val="dk2"/>
              </a:buClr>
              <a:buSzPct val="150000"/>
              <a:buFont typeface="Arial" panose="020B0604020202020204" pitchFamily="34" charset="0"/>
              <a:buChar char="•"/>
            </a:pPr>
            <a:r>
              <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Interpersonal skills</a:t>
            </a: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767080" lvl="0" indent="-285750" algn="l" rtl="0" eaLnBrk="1" fontAlgn="auto" latinLnBrk="0" hangingPunct="1">
              <a:lnSpc>
                <a:spcPct val="135000"/>
              </a:lnSpc>
              <a:spcBef>
                <a:spcPts val="1600"/>
              </a:spcBef>
              <a:spcAft>
                <a:spcPts val="0"/>
              </a:spcAft>
              <a:buClr>
                <a:schemeClr val="dk2"/>
              </a:buClr>
              <a:buSzPct val="150000"/>
              <a:buFont typeface="Arial" panose="020B0604020202020204" pitchFamily="34" charset="0"/>
              <a:buChar char="•"/>
            </a:pPr>
            <a:r>
              <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Creativity</a:t>
            </a: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8" name="Title"/>
          <p:cNvSpPr txBox="1">
            <a:spLocks noGrp="1"/>
          </p:cNvSpPr>
          <p:nvPr>
            <p:ph type="ctrTitle"/>
          </p:nvPr>
        </p:nvSpPr>
        <p:spPr>
          <a:xfrm>
            <a:off x="1965486" y="25315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dk2"/>
                </a:solidFill>
                <a:latin typeface="Calibri" panose="020F0502020204030204" charset="0"/>
                <a:cs typeface="Calibri" panose="020F0502020204030204" charset="0"/>
              </a:rPr>
              <a:t>TEAM MEMBERS</a:t>
            </a:r>
            <a:endParaRPr lang="en-US">
              <a:solidFill>
                <a:schemeClr val="dk2"/>
              </a:solidFill>
              <a:latin typeface="Calibri" panose="020F0502020204030204" charset="0"/>
              <a:cs typeface="Calibri" panose="020F0502020204030204" charset="0"/>
            </a:endParaRPr>
          </a:p>
        </p:txBody>
      </p:sp>
      <p:grpSp>
        <p:nvGrpSpPr>
          <p:cNvPr id="160" name="Group 159"/>
          <p:cNvGrpSpPr/>
          <p:nvPr/>
        </p:nvGrpSpPr>
        <p:grpSpPr>
          <a:xfrm>
            <a:off x="864235" y="1359535"/>
            <a:ext cx="8890" cy="8890"/>
            <a:chOff x="1361" y="2141"/>
            <a:chExt cx="14" cy="14"/>
          </a:xfrm>
        </p:grpSpPr>
        <p:sp>
          <p:nvSpPr>
            <p:cNvPr id="83" name="Oval 82"/>
            <p:cNvSpPr/>
            <p:nvPr/>
          </p:nvSpPr>
          <p:spPr>
            <a:xfrm>
              <a:off x="1364" y="2144"/>
              <a:ext cx="8" cy="8"/>
            </a:xfrm>
            <a:prstGeom prst="ellipse">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sp>
          <p:nvSpPr>
            <p:cNvPr id="84" name="Oval 83"/>
            <p:cNvSpPr/>
            <p:nvPr/>
          </p:nvSpPr>
          <p:spPr>
            <a:xfrm>
              <a:off x="1363" y="2143"/>
              <a:ext cx="10" cy="10"/>
            </a:xfrm>
            <a:prstGeom prst="ellipse">
              <a:avLst/>
            </a:prstGeom>
            <a:noFill/>
            <a:ln w="15875">
              <a:solidFill>
                <a:srgbClr val="86FAE3">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sp>
          <p:nvSpPr>
            <p:cNvPr id="86" name="Oval 85"/>
            <p:cNvSpPr/>
            <p:nvPr/>
          </p:nvSpPr>
          <p:spPr>
            <a:xfrm>
              <a:off x="1361" y="2141"/>
              <a:ext cx="14" cy="14"/>
            </a:xfrm>
            <a:prstGeom prst="ellipse">
              <a:avLst/>
            </a:prstGeom>
            <a:noFill/>
            <a:ln w="0">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grpSp>
      <p:grpSp>
        <p:nvGrpSpPr>
          <p:cNvPr id="170" name="Group 169"/>
          <p:cNvGrpSpPr/>
          <p:nvPr/>
        </p:nvGrpSpPr>
        <p:grpSpPr>
          <a:xfrm>
            <a:off x="864870" y="2047240"/>
            <a:ext cx="8890" cy="8890"/>
            <a:chOff x="1362" y="3224"/>
            <a:chExt cx="14" cy="14"/>
          </a:xfrm>
        </p:grpSpPr>
        <p:sp>
          <p:nvSpPr>
            <p:cNvPr id="117" name="Oval 116"/>
            <p:cNvSpPr/>
            <p:nvPr/>
          </p:nvSpPr>
          <p:spPr>
            <a:xfrm>
              <a:off x="1365" y="3227"/>
              <a:ext cx="8" cy="8"/>
            </a:xfrm>
            <a:prstGeom prst="ellipse">
              <a:avLst/>
            </a:prstGeom>
            <a:solidFill>
              <a:srgbClr val="61FAF4">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sp>
          <p:nvSpPr>
            <p:cNvPr id="118" name="Oval 117"/>
            <p:cNvSpPr/>
            <p:nvPr/>
          </p:nvSpPr>
          <p:spPr>
            <a:xfrm>
              <a:off x="1364" y="3226"/>
              <a:ext cx="10" cy="10"/>
            </a:xfrm>
            <a:prstGeom prst="ellipse">
              <a:avLst/>
            </a:prstGeom>
            <a:noFill/>
            <a:ln w="15875">
              <a:solidFill>
                <a:srgbClr val="8DFCF5">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sp>
          <p:nvSpPr>
            <p:cNvPr id="119" name="Oval 118"/>
            <p:cNvSpPr/>
            <p:nvPr/>
          </p:nvSpPr>
          <p:spPr>
            <a:xfrm>
              <a:off x="1362" y="3224"/>
              <a:ext cx="14" cy="14"/>
            </a:xfrm>
            <a:prstGeom prst="ellipse">
              <a:avLst/>
            </a:prstGeom>
            <a:noFill/>
            <a:ln w="0">
              <a:solidFill>
                <a:srgbClr val="A3FEF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grpSp>
      <p:grpSp>
        <p:nvGrpSpPr>
          <p:cNvPr id="169" name="Group 168"/>
          <p:cNvGrpSpPr/>
          <p:nvPr/>
        </p:nvGrpSpPr>
        <p:grpSpPr>
          <a:xfrm>
            <a:off x="864235" y="2736850"/>
            <a:ext cx="8890" cy="8890"/>
            <a:chOff x="1361" y="4310"/>
            <a:chExt cx="14" cy="14"/>
          </a:xfrm>
        </p:grpSpPr>
        <p:sp>
          <p:nvSpPr>
            <p:cNvPr id="121" name="Oval 120"/>
            <p:cNvSpPr/>
            <p:nvPr/>
          </p:nvSpPr>
          <p:spPr>
            <a:xfrm>
              <a:off x="1364" y="4313"/>
              <a:ext cx="8" cy="8"/>
            </a:xfrm>
            <a:prstGeom prst="ellipse">
              <a:avLst/>
            </a:prstGeom>
            <a:solidFill>
              <a:srgbClr val="60DCF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sp>
          <p:nvSpPr>
            <p:cNvPr id="122" name="Oval 121"/>
            <p:cNvSpPr/>
            <p:nvPr/>
          </p:nvSpPr>
          <p:spPr>
            <a:xfrm>
              <a:off x="1363" y="4312"/>
              <a:ext cx="10" cy="10"/>
            </a:xfrm>
            <a:prstGeom prst="ellipse">
              <a:avLst/>
            </a:prstGeom>
            <a:noFill/>
            <a:ln w="15875">
              <a:solidFill>
                <a:srgbClr val="8AE6FC">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sp>
          <p:nvSpPr>
            <p:cNvPr id="123" name="Oval 122"/>
            <p:cNvSpPr/>
            <p:nvPr/>
          </p:nvSpPr>
          <p:spPr>
            <a:xfrm>
              <a:off x="1361" y="4310"/>
              <a:ext cx="14" cy="14"/>
            </a:xfrm>
            <a:prstGeom prst="ellipse">
              <a:avLst/>
            </a:prstGeom>
            <a:noFill/>
            <a:ln w="0">
              <a:solidFill>
                <a:srgbClr val="BFF1FE">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grpSp>
      <p:grpSp>
        <p:nvGrpSpPr>
          <p:cNvPr id="175" name="Group 174"/>
          <p:cNvGrpSpPr/>
          <p:nvPr/>
        </p:nvGrpSpPr>
        <p:grpSpPr>
          <a:xfrm>
            <a:off x="865505" y="3424555"/>
            <a:ext cx="8890" cy="8890"/>
            <a:chOff x="1363" y="5393"/>
            <a:chExt cx="14" cy="14"/>
          </a:xfrm>
        </p:grpSpPr>
        <p:sp>
          <p:nvSpPr>
            <p:cNvPr id="125" name="Oval 124"/>
            <p:cNvSpPr/>
            <p:nvPr/>
          </p:nvSpPr>
          <p:spPr>
            <a:xfrm>
              <a:off x="1366" y="5396"/>
              <a:ext cx="8" cy="8"/>
            </a:xfrm>
            <a:prstGeom prst="ellipse">
              <a:avLst/>
            </a:prstGeom>
            <a:solidFill>
              <a:srgbClr val="4298F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sp>
          <p:nvSpPr>
            <p:cNvPr id="126" name="Oval 125"/>
            <p:cNvSpPr/>
            <p:nvPr/>
          </p:nvSpPr>
          <p:spPr>
            <a:xfrm>
              <a:off x="1365" y="5395"/>
              <a:ext cx="10" cy="10"/>
            </a:xfrm>
            <a:prstGeom prst="ellipse">
              <a:avLst/>
            </a:prstGeom>
            <a:noFill/>
            <a:ln w="15875">
              <a:solidFill>
                <a:srgbClr val="6CB9F4">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sp>
          <p:nvSpPr>
            <p:cNvPr id="127" name="Oval 126"/>
            <p:cNvSpPr/>
            <p:nvPr/>
          </p:nvSpPr>
          <p:spPr>
            <a:xfrm>
              <a:off x="1363" y="5393"/>
              <a:ext cx="14" cy="14"/>
            </a:xfrm>
            <a:prstGeom prst="ellipse">
              <a:avLst/>
            </a:prstGeom>
            <a:noFill/>
            <a:ln w="0">
              <a:solidFill>
                <a:srgbClr val="A3CFF8">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grpSp>
      <p:grpSp>
        <p:nvGrpSpPr>
          <p:cNvPr id="180" name="Group 179"/>
          <p:cNvGrpSpPr/>
          <p:nvPr/>
        </p:nvGrpSpPr>
        <p:grpSpPr>
          <a:xfrm>
            <a:off x="867410" y="4131310"/>
            <a:ext cx="8890" cy="8890"/>
            <a:chOff x="1366" y="6506"/>
            <a:chExt cx="14" cy="14"/>
          </a:xfrm>
        </p:grpSpPr>
        <p:sp>
          <p:nvSpPr>
            <p:cNvPr id="129" name="Oval 128"/>
            <p:cNvSpPr/>
            <p:nvPr/>
          </p:nvSpPr>
          <p:spPr>
            <a:xfrm>
              <a:off x="1369" y="6509"/>
              <a:ext cx="8" cy="8"/>
            </a:xfrm>
            <a:prstGeom prst="ellipse">
              <a:avLst/>
            </a:prstGeom>
            <a:solidFill>
              <a:schemeClr val="accent6">
                <a:lumMod val="50000"/>
                <a:lumOff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sp>
          <p:nvSpPr>
            <p:cNvPr id="130" name="Oval 129"/>
            <p:cNvSpPr/>
            <p:nvPr/>
          </p:nvSpPr>
          <p:spPr>
            <a:xfrm>
              <a:off x="1368" y="6508"/>
              <a:ext cx="10" cy="10"/>
            </a:xfrm>
            <a:prstGeom prst="ellipse">
              <a:avLst/>
            </a:prstGeom>
            <a:noFill/>
            <a:ln w="15875">
              <a:solidFill>
                <a:srgbClr val="629BF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sp>
          <p:nvSpPr>
            <p:cNvPr id="131" name="Oval 130"/>
            <p:cNvSpPr/>
            <p:nvPr/>
          </p:nvSpPr>
          <p:spPr>
            <a:xfrm>
              <a:off x="1366" y="6506"/>
              <a:ext cx="14" cy="14"/>
            </a:xfrm>
            <a:prstGeom prst="ellipse">
              <a:avLst/>
            </a:prstGeom>
            <a:noFill/>
            <a:ln w="0">
              <a:solidFill>
                <a:srgbClr val="A3CFF8">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grpSp>
      <p:sp>
        <p:nvSpPr>
          <p:cNvPr id="182" name="Rectangles 181"/>
          <p:cNvSpPr/>
          <p:nvPr/>
        </p:nvSpPr>
        <p:spPr>
          <a:xfrm flipH="1">
            <a:off x="862965" y="-139700"/>
            <a:ext cx="18288" cy="91440"/>
          </a:xfrm>
          <a:prstGeom prst="rect">
            <a:avLst/>
          </a:prstGeom>
          <a:gradFill>
            <a:gsLst>
              <a:gs pos="0">
                <a:schemeClr val="accent2"/>
              </a:gs>
              <a:gs pos="84000">
                <a:schemeClr val="accent6">
                  <a:lumMod val="50000"/>
                  <a:lumOff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spTree>
  </p:cSld>
  <p:clrMapOvr>
    <a:masterClrMapping/>
  </p:clrMapOvr>
  <p:transition advClick="0" advTm="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627" name="Google Shape;627;p54"/>
          <p:cNvSpPr txBox="1"/>
          <p:nvPr/>
        </p:nvSpPr>
        <p:spPr>
          <a:xfrm>
            <a:off x="1132840" y="1589405"/>
            <a:ext cx="6878320" cy="2886710"/>
          </a:xfrm>
          <a:prstGeom prst="rect">
            <a:avLst/>
          </a:prstGeom>
          <a:noFill/>
          <a:ln>
            <a:noFill/>
          </a:ln>
        </p:spPr>
        <p:txBody>
          <a:bodyPr spcFirstLastPara="1" wrap="square" lIns="91425" tIns="91425" rIns="91425" bIns="91425" anchor="t" anchorCtr="0">
            <a:noAutofit/>
          </a:bodyPr>
          <a:lstStyle/>
          <a:p>
            <a:pPr marL="241300" lvl="0" indent="-196850" algn="l" rtl="0" eaLnBrk="1" fontAlgn="auto" latinLnBrk="0" hangingPunct="1">
              <a:lnSpc>
                <a:spcPct val="145000"/>
              </a:lnSpc>
              <a:spcBef>
                <a:spcPts val="3400"/>
              </a:spcBef>
              <a:spcAft>
                <a:spcPts val="0"/>
              </a:spcAft>
              <a:buClr>
                <a:schemeClr val="dk2"/>
              </a:buClr>
              <a:buSzPts val="1100"/>
              <a:buFont typeface="Roboto Condensed Light" panose="02000000000000000000"/>
              <a:buChar char="■"/>
            </a:pPr>
            <a:r>
              <a:rPr lang="en-US" altLang="en-GB" sz="1800">
                <a:solidFill>
                  <a:schemeClr val="lt2"/>
                </a:solidFill>
                <a:uFill>
                  <a:noFill/>
                </a:uFill>
                <a:latin typeface="Roboto Condensed Light" panose="02000000000000000000"/>
                <a:ea typeface="Roboto Condensed Light" panose="02000000000000000000"/>
                <a:cs typeface="Roboto Condensed Light" panose="02000000000000000000"/>
                <a:sym typeface="Roboto Condensed Light" panose="02000000000000000000"/>
              </a:rPr>
              <a:t>Both IT BA and BrSE face the same challenges:</a:t>
            </a:r>
            <a:endParaRPr lang="en-US" altLang="en-GB" sz="1800">
              <a:solidFill>
                <a:schemeClr val="lt2"/>
              </a:solidFill>
              <a:uFill>
                <a:noFill/>
              </a:u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767080" lvl="0" indent="-285750" algn="l" rtl="0" eaLnBrk="1" fontAlgn="auto" latinLnBrk="0" hangingPunct="1">
              <a:lnSpc>
                <a:spcPct val="145000"/>
              </a:lnSpc>
              <a:spcBef>
                <a:spcPts val="1600"/>
              </a:spcBef>
              <a:spcAft>
                <a:spcPts val="0"/>
              </a:spcAft>
              <a:buClr>
                <a:schemeClr val="dk2"/>
              </a:buClr>
              <a:buSzPct val="150000"/>
              <a:buFont typeface="Arial" panose="020B0604020202020204" pitchFamily="34" charset="0"/>
              <a:buChar char="•"/>
            </a:pPr>
            <a:r>
              <a:rPr lang="en-US" altLang="en-GB" sz="1800">
                <a:solidFill>
                  <a:schemeClr val="lt2"/>
                </a:solidFill>
                <a:uFill>
                  <a:noFill/>
                </a:uFill>
                <a:latin typeface="Roboto Condensed Light" panose="02000000000000000000"/>
                <a:ea typeface="Roboto Condensed Light" panose="02000000000000000000"/>
                <a:cs typeface="Roboto Condensed Light" panose="02000000000000000000"/>
                <a:sym typeface="Roboto Condensed Light" panose="02000000000000000000"/>
              </a:rPr>
              <a:t>Great amount of work</a:t>
            </a:r>
            <a:endParaRPr lang="en-US" altLang="en-GB" sz="1800">
              <a:solidFill>
                <a:schemeClr val="lt2"/>
              </a:solidFill>
              <a:uFill>
                <a:noFill/>
              </a:u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767080" lvl="0" indent="-285750" algn="l" rtl="0" eaLnBrk="1" fontAlgn="auto" latinLnBrk="0" hangingPunct="1">
              <a:lnSpc>
                <a:spcPct val="145000"/>
              </a:lnSpc>
              <a:spcBef>
                <a:spcPts val="1600"/>
              </a:spcBef>
              <a:spcAft>
                <a:spcPts val="0"/>
              </a:spcAft>
              <a:buClr>
                <a:schemeClr val="dk2"/>
              </a:buClr>
              <a:buSzPct val="150000"/>
              <a:buFont typeface="Arial" panose="020B0604020202020204" pitchFamily="34" charset="0"/>
              <a:buChar char="•"/>
            </a:pPr>
            <a:r>
              <a:rPr lang="en-US" altLang="en-GB" sz="1800">
                <a:solidFill>
                  <a:schemeClr val="lt2"/>
                </a:solidFill>
                <a:uFill>
                  <a:noFill/>
                </a:uFill>
                <a:latin typeface="Roboto Condensed Light" panose="02000000000000000000"/>
                <a:ea typeface="Roboto Condensed Light" panose="02000000000000000000"/>
                <a:cs typeface="Roboto Condensed Light" panose="02000000000000000000"/>
                <a:sym typeface="Roboto Condensed Light" panose="02000000000000000000"/>
              </a:rPr>
              <a:t>Cultural differences</a:t>
            </a:r>
            <a:endParaRPr lang="en-US" altLang="en-GB" sz="1800">
              <a:solidFill>
                <a:schemeClr val="lt2"/>
              </a:solidFill>
              <a:uFill>
                <a:noFill/>
              </a:u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767080" lvl="0" indent="-285750" algn="l" rtl="0" eaLnBrk="1" fontAlgn="auto" latinLnBrk="0" hangingPunct="1">
              <a:lnSpc>
                <a:spcPct val="145000"/>
              </a:lnSpc>
              <a:spcBef>
                <a:spcPts val="1600"/>
              </a:spcBef>
              <a:spcAft>
                <a:spcPts val="0"/>
              </a:spcAft>
              <a:buClr>
                <a:schemeClr val="dk2"/>
              </a:buClr>
              <a:buSzPct val="150000"/>
              <a:buFont typeface="Arial" panose="020B0604020202020204" pitchFamily="34" charset="0"/>
              <a:buChar char="•"/>
            </a:pPr>
            <a:r>
              <a:rPr lang="en-US" altLang="en-GB" sz="1800">
                <a:solidFill>
                  <a:schemeClr val="lt2"/>
                </a:solidFill>
                <a:uFill>
                  <a:noFill/>
                </a:uFill>
                <a:latin typeface="Roboto Condensed Light" panose="02000000000000000000"/>
                <a:ea typeface="Roboto Condensed Light" panose="02000000000000000000"/>
                <a:cs typeface="Roboto Condensed Light" panose="02000000000000000000"/>
                <a:sym typeface="Roboto Condensed Light" panose="02000000000000000000"/>
              </a:rPr>
              <a:t>They involved throughout the entire software development life cycle</a:t>
            </a:r>
            <a:endParaRPr lang="en-US" altLang="en-GB" sz="1800">
              <a:solidFill>
                <a:schemeClr val="lt2"/>
              </a:solidFill>
              <a:uFill>
                <a:noFill/>
              </a:u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767080" lvl="0" indent="-285750" algn="l" rtl="0" eaLnBrk="1" fontAlgn="auto" latinLnBrk="0" hangingPunct="1">
              <a:lnSpc>
                <a:spcPct val="145000"/>
              </a:lnSpc>
              <a:spcBef>
                <a:spcPts val="1600"/>
              </a:spcBef>
              <a:spcAft>
                <a:spcPts val="0"/>
              </a:spcAft>
              <a:buClr>
                <a:schemeClr val="dk2"/>
              </a:buClr>
              <a:buSzPct val="150000"/>
              <a:buFont typeface="Arial" panose="020B0604020202020204" pitchFamily="34" charset="0"/>
              <a:buChar char="•"/>
            </a:pPr>
            <a:endParaRPr lang="en-US" altLang="en-GB" sz="1800">
              <a:solidFill>
                <a:schemeClr val="lt2"/>
              </a:solidFill>
              <a:uFill>
                <a:noFill/>
              </a:uFill>
              <a:latin typeface="Roboto Condensed Light" panose="02000000000000000000"/>
              <a:ea typeface="Roboto Condensed Light" panose="02000000000000000000"/>
              <a:cs typeface="Roboto Condensed Light" panose="02000000000000000000"/>
              <a:sym typeface="Roboto Condensed Light" panose="02000000000000000000"/>
            </a:endParaRPr>
          </a:p>
        </p:txBody>
      </p:sp>
      <p:sp>
        <p:nvSpPr>
          <p:cNvPr id="3" name="Text Box 2"/>
          <p:cNvSpPr txBox="1"/>
          <p:nvPr/>
        </p:nvSpPr>
        <p:spPr>
          <a:xfrm>
            <a:off x="3570605" y="328930"/>
            <a:ext cx="2002790" cy="460375"/>
          </a:xfrm>
          <a:prstGeom prst="rect">
            <a:avLst/>
          </a:prstGeom>
          <a:noFill/>
        </p:spPr>
        <p:txBody>
          <a:bodyPr wrap="none" rtlCol="0">
            <a:spAutoFit/>
          </a:bodyPr>
          <a:lstStyle/>
          <a:p>
            <a:pPr marL="0" lvl="0" indent="0" algn="l" rtl="0">
              <a:spcBef>
                <a:spcPts val="300"/>
              </a:spcBef>
              <a:spcAft>
                <a:spcPts val="0"/>
              </a:spcAft>
              <a:buNone/>
            </a:pPr>
            <a:r>
              <a:rPr lang="en-US" altLang="en-GB" sz="2400" b="1">
                <a:solidFill>
                  <a:schemeClr val="dk1"/>
                </a:solidFill>
                <a:latin typeface="Exo 2"/>
                <a:ea typeface="Exo 2"/>
                <a:cs typeface="Exo 2"/>
                <a:sym typeface="Exo 2"/>
              </a:rPr>
              <a:t>SIMILARITIES</a:t>
            </a:r>
            <a:endParaRPr lang="en-US" altLang="en-GB" sz="2400" b="1">
              <a:solidFill>
                <a:schemeClr val="dk1"/>
              </a:solidFill>
              <a:latin typeface="Exo 2"/>
              <a:ea typeface="Exo 2"/>
              <a:cs typeface="Exo 2"/>
              <a:sym typeface="Exo 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627" name="Google Shape;627;p54"/>
          <p:cNvSpPr txBox="1"/>
          <p:nvPr/>
        </p:nvSpPr>
        <p:spPr>
          <a:xfrm>
            <a:off x="915670" y="1122045"/>
            <a:ext cx="7189470" cy="2886710"/>
          </a:xfrm>
          <a:prstGeom prst="rect">
            <a:avLst/>
          </a:prstGeom>
          <a:noFill/>
          <a:ln>
            <a:noFill/>
          </a:ln>
        </p:spPr>
        <p:txBody>
          <a:bodyPr spcFirstLastPara="1" wrap="square" lIns="91425" tIns="91425" rIns="91425" bIns="91425" anchor="t" anchorCtr="0">
            <a:noAutofit/>
          </a:bodyPr>
          <a:lstStyle/>
          <a:p>
            <a:pPr marL="241300" lvl="0" indent="-196850" algn="l" rtl="0" eaLnBrk="1" fontAlgn="auto" latinLnBrk="0" hangingPunct="1">
              <a:lnSpc>
                <a:spcPct val="145000"/>
              </a:lnSpc>
              <a:spcBef>
                <a:spcPts val="3400"/>
              </a:spcBef>
              <a:spcAft>
                <a:spcPts val="0"/>
              </a:spcAft>
              <a:buClr>
                <a:schemeClr val="dk2"/>
              </a:buClr>
              <a:buSzPts val="1100"/>
              <a:buFont typeface="Roboto Condensed Light" panose="02000000000000000000"/>
              <a:buChar char="■"/>
            </a:pPr>
            <a:r>
              <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Should not expect a specific educational background:</a:t>
            </a: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767080" lvl="0" indent="-285750" algn="l" rtl="0" eaLnBrk="1" fontAlgn="auto" latinLnBrk="0" hangingPunct="1">
              <a:lnSpc>
                <a:spcPct val="145000"/>
              </a:lnSpc>
              <a:spcBef>
                <a:spcPts val="1600"/>
              </a:spcBef>
              <a:spcAft>
                <a:spcPts val="0"/>
              </a:spcAft>
              <a:buClr>
                <a:schemeClr val="dk2"/>
              </a:buClr>
              <a:buSzPct val="150000"/>
              <a:buFont typeface="Arial" panose="020B0604020202020204" pitchFamily="34" charset="0"/>
              <a:buChar char="•"/>
            </a:pPr>
            <a:r>
              <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It is not necessary to have an IT background as long as they have a general understanding of how systems, products, and tools work</a:t>
            </a: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767080" lvl="0" indent="-285750" algn="l" rtl="0" eaLnBrk="1" fontAlgn="auto" latinLnBrk="0" hangingPunct="1">
              <a:lnSpc>
                <a:spcPct val="145000"/>
              </a:lnSpc>
              <a:spcBef>
                <a:spcPts val="1600"/>
              </a:spcBef>
              <a:spcAft>
                <a:spcPts val="0"/>
              </a:spcAft>
              <a:buClr>
                <a:schemeClr val="dk2"/>
              </a:buClr>
              <a:buSzPct val="150000"/>
              <a:buFont typeface="Arial" panose="020B0604020202020204" pitchFamily="34" charset="0"/>
              <a:buChar char="•"/>
            </a:pPr>
            <a:r>
              <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Having a strong background in IT is a big chance</a:t>
            </a: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767080" lvl="0" indent="-285750" algn="l" rtl="0" eaLnBrk="1" fontAlgn="auto" latinLnBrk="0" hangingPunct="1">
              <a:lnSpc>
                <a:spcPct val="145000"/>
              </a:lnSpc>
              <a:spcBef>
                <a:spcPts val="1600"/>
              </a:spcBef>
              <a:spcAft>
                <a:spcPts val="0"/>
              </a:spcAft>
              <a:buClr>
                <a:schemeClr val="dk2"/>
              </a:buClr>
              <a:buSzPct val="150000"/>
              <a:buFont typeface="Arial" panose="020B0604020202020204" pitchFamily="34" charset="0"/>
              <a:buChar char="•"/>
            </a:pPr>
            <a:r>
              <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Some may have a strong IT background and less experience in business and are interested in shifting away from IT to this hybrid role.</a:t>
            </a: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p:txBody>
      </p:sp>
      <p:sp>
        <p:nvSpPr>
          <p:cNvPr id="3" name="Text Box 2"/>
          <p:cNvSpPr txBox="1"/>
          <p:nvPr/>
        </p:nvSpPr>
        <p:spPr>
          <a:xfrm>
            <a:off x="3570605" y="328930"/>
            <a:ext cx="2002790" cy="460375"/>
          </a:xfrm>
          <a:prstGeom prst="rect">
            <a:avLst/>
          </a:prstGeom>
          <a:noFill/>
        </p:spPr>
        <p:txBody>
          <a:bodyPr wrap="none" rtlCol="0">
            <a:spAutoFit/>
          </a:bodyPr>
          <a:lstStyle/>
          <a:p>
            <a:pPr marL="0" lvl="0" indent="0" algn="l" rtl="0">
              <a:spcBef>
                <a:spcPts val="300"/>
              </a:spcBef>
              <a:spcAft>
                <a:spcPts val="0"/>
              </a:spcAft>
              <a:buNone/>
            </a:pPr>
            <a:r>
              <a:rPr lang="en-US" altLang="en-GB" sz="2400" b="1">
                <a:solidFill>
                  <a:schemeClr val="dk1"/>
                </a:solidFill>
                <a:latin typeface="Calibri" panose="020F0502020204030204" charset="0"/>
                <a:ea typeface="Exo 2"/>
                <a:cs typeface="Calibri" panose="020F0502020204030204" charset="0"/>
                <a:sym typeface="Exo 2"/>
              </a:rPr>
              <a:t>SIMILARITIES</a:t>
            </a:r>
            <a:endParaRPr lang="en-US" altLang="en-GB" sz="2400" b="1">
              <a:solidFill>
                <a:schemeClr val="dk1"/>
              </a:solidFill>
              <a:latin typeface="Calibri" panose="020F0502020204030204" charset="0"/>
              <a:ea typeface="Exo 2"/>
              <a:cs typeface="Calibri" panose="020F0502020204030204" charset="0"/>
              <a:sym typeface="Exo 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627" name="Google Shape;627;p54"/>
          <p:cNvSpPr txBox="1"/>
          <p:nvPr/>
        </p:nvSpPr>
        <p:spPr>
          <a:xfrm>
            <a:off x="1132840" y="1589405"/>
            <a:ext cx="6878320" cy="2886710"/>
          </a:xfrm>
          <a:prstGeom prst="rect">
            <a:avLst/>
          </a:prstGeom>
          <a:noFill/>
          <a:ln>
            <a:noFill/>
          </a:ln>
        </p:spPr>
        <p:txBody>
          <a:bodyPr spcFirstLastPara="1" wrap="square" lIns="91425" tIns="91425" rIns="91425" bIns="91425" anchor="t" anchorCtr="0">
            <a:noAutofit/>
          </a:bodyPr>
          <a:lstStyle/>
          <a:p>
            <a:pPr marL="241300" lvl="0" indent="-196850" algn="l" rtl="0" eaLnBrk="1" fontAlgn="auto" latinLnBrk="0" hangingPunct="1">
              <a:lnSpc>
                <a:spcPct val="145000"/>
              </a:lnSpc>
              <a:spcBef>
                <a:spcPts val="3400"/>
              </a:spcBef>
              <a:spcAft>
                <a:spcPts val="0"/>
              </a:spcAft>
              <a:buClr>
                <a:schemeClr val="dk2"/>
              </a:buClr>
              <a:buSzPts val="1100"/>
              <a:buFont typeface="Roboto Condensed Light" panose="02000000000000000000"/>
              <a:buChar char="■"/>
            </a:pPr>
            <a:r>
              <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Both IT BAs and BrSEs face the same challenges:</a:t>
            </a: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767080" lvl="0" indent="-285750" algn="l" rtl="0" eaLnBrk="1" fontAlgn="auto" latinLnBrk="0" hangingPunct="1">
              <a:lnSpc>
                <a:spcPct val="145000"/>
              </a:lnSpc>
              <a:spcBef>
                <a:spcPts val="1600"/>
              </a:spcBef>
              <a:spcAft>
                <a:spcPts val="0"/>
              </a:spcAft>
              <a:buClr>
                <a:schemeClr val="dk2"/>
              </a:buClr>
              <a:buSzPct val="150000"/>
              <a:buFont typeface="Arial" panose="020B0604020202020204" pitchFamily="34" charset="0"/>
              <a:buChar char="•"/>
            </a:pPr>
            <a:r>
              <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Great amount of work</a:t>
            </a: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767080" lvl="0" indent="-285750" algn="l" rtl="0" eaLnBrk="1" fontAlgn="auto" latinLnBrk="0" hangingPunct="1">
              <a:lnSpc>
                <a:spcPct val="145000"/>
              </a:lnSpc>
              <a:spcBef>
                <a:spcPts val="1600"/>
              </a:spcBef>
              <a:spcAft>
                <a:spcPts val="0"/>
              </a:spcAft>
              <a:buClr>
                <a:schemeClr val="dk2"/>
              </a:buClr>
              <a:buSzPct val="150000"/>
              <a:buFont typeface="Arial" panose="020B0604020202020204" pitchFamily="34" charset="0"/>
              <a:buChar char="•"/>
            </a:pPr>
            <a:r>
              <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Cultural differences</a:t>
            </a:r>
            <a:endParaRPr lang="en-US" altLang="en-GB" sz="180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p:txBody>
      </p:sp>
      <p:sp>
        <p:nvSpPr>
          <p:cNvPr id="3" name="Text Box 2"/>
          <p:cNvSpPr txBox="1"/>
          <p:nvPr/>
        </p:nvSpPr>
        <p:spPr>
          <a:xfrm>
            <a:off x="3570605" y="328930"/>
            <a:ext cx="2002790" cy="460375"/>
          </a:xfrm>
          <a:prstGeom prst="rect">
            <a:avLst/>
          </a:prstGeom>
          <a:noFill/>
        </p:spPr>
        <p:txBody>
          <a:bodyPr wrap="none" rtlCol="0">
            <a:spAutoFit/>
          </a:bodyPr>
          <a:lstStyle/>
          <a:p>
            <a:pPr marL="0" lvl="0" indent="0" algn="l" rtl="0">
              <a:spcBef>
                <a:spcPts val="300"/>
              </a:spcBef>
              <a:spcAft>
                <a:spcPts val="0"/>
              </a:spcAft>
              <a:buNone/>
            </a:pPr>
            <a:r>
              <a:rPr lang="en-US" altLang="en-GB" sz="2400" b="1">
                <a:solidFill>
                  <a:schemeClr val="dk1"/>
                </a:solidFill>
                <a:latin typeface="Calibri" panose="020F0502020204030204" charset="0"/>
                <a:ea typeface="Exo 2"/>
                <a:cs typeface="Calibri" panose="020F0502020204030204" charset="0"/>
                <a:sym typeface="Exo 2"/>
              </a:rPr>
              <a:t>SIMILARITIES</a:t>
            </a:r>
            <a:endParaRPr lang="en-US" altLang="en-GB" sz="2400" b="1">
              <a:solidFill>
                <a:schemeClr val="dk1"/>
              </a:solidFill>
              <a:latin typeface="Calibri" panose="020F0502020204030204" charset="0"/>
              <a:ea typeface="Exo 2"/>
              <a:cs typeface="Calibri" panose="020F0502020204030204" charset="0"/>
              <a:sym typeface="Exo 2"/>
            </a:endParaRPr>
          </a:p>
        </p:txBody>
      </p:sp>
    </p:spTree>
  </p:cSld>
  <p:clrMapOvr>
    <a:masterClrMapping/>
  </p:clrMapOvr>
  <mc:AlternateContent xmlns:mc="http://schemas.openxmlformats.org/markup-compatibility/2006">
    <mc:Choice xmlns:p14="http://schemas.microsoft.com/office/powerpoint/2010/main" Requires="p14">
      <p:transition p14:dur="500">
        <p:wheel spokes="8"/>
      </p:transition>
    </mc:Choice>
    <mc:Fallback>
      <p:transition>
        <p:wheel spokes="8"/>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3" name="Text Box 2"/>
          <p:cNvSpPr txBox="1"/>
          <p:nvPr/>
        </p:nvSpPr>
        <p:spPr>
          <a:xfrm>
            <a:off x="3570605" y="328930"/>
            <a:ext cx="1847850" cy="460375"/>
          </a:xfrm>
          <a:prstGeom prst="rect">
            <a:avLst/>
          </a:prstGeom>
          <a:noFill/>
        </p:spPr>
        <p:txBody>
          <a:bodyPr wrap="none" rtlCol="0">
            <a:spAutoFit/>
          </a:bodyPr>
          <a:lstStyle/>
          <a:p>
            <a:pPr marL="0" lvl="0" indent="0" algn="l" rtl="0">
              <a:spcBef>
                <a:spcPts val="300"/>
              </a:spcBef>
              <a:spcAft>
                <a:spcPts val="0"/>
              </a:spcAft>
              <a:buNone/>
            </a:pPr>
            <a:r>
              <a:rPr lang="en-US" altLang="en-GB" sz="2400" b="1">
                <a:solidFill>
                  <a:schemeClr val="dk1"/>
                </a:solidFill>
                <a:latin typeface="Calibri" panose="020F0502020204030204" charset="0"/>
                <a:ea typeface="Exo 2"/>
                <a:cs typeface="Calibri" panose="020F0502020204030204" charset="0"/>
                <a:sym typeface="Exo 2"/>
              </a:rPr>
              <a:t>SIMILARITIES</a:t>
            </a:r>
            <a:endParaRPr lang="en-US" altLang="en-GB" sz="2400" b="1">
              <a:solidFill>
                <a:schemeClr val="dk1"/>
              </a:solidFill>
              <a:latin typeface="Calibri" panose="020F0502020204030204" charset="0"/>
              <a:ea typeface="Exo 2"/>
              <a:cs typeface="Calibri" panose="020F0502020204030204" charset="0"/>
              <a:sym typeface="Exo 2"/>
            </a:endParaRPr>
          </a:p>
        </p:txBody>
      </p:sp>
      <p:sp>
        <p:nvSpPr>
          <p:cNvPr id="2" name="Google Shape;627;p54"/>
          <p:cNvSpPr txBox="1"/>
          <p:nvPr/>
        </p:nvSpPr>
        <p:spPr>
          <a:xfrm>
            <a:off x="751840" y="941705"/>
            <a:ext cx="7201535" cy="2886710"/>
          </a:xfrm>
          <a:prstGeom prst="rect">
            <a:avLst/>
          </a:prstGeom>
          <a:noFill/>
          <a:ln>
            <a:noFill/>
          </a:ln>
        </p:spPr>
        <p:txBody>
          <a:bodyPr spcFirstLastPara="1" wrap="square" lIns="91425" tIns="91425" rIns="91425" bIns="91425" anchor="t" anchorCtr="0">
            <a:noAutofit/>
          </a:bodyPr>
          <a:lstStyle/>
          <a:p>
            <a:pPr marL="241300" lvl="0" indent="-196850" algn="l" rtl="0" eaLnBrk="1" fontAlgn="auto" latinLnBrk="0" hangingPunct="1">
              <a:lnSpc>
                <a:spcPct val="135000"/>
              </a:lnSpc>
              <a:spcBef>
                <a:spcPts val="3400"/>
              </a:spcBef>
              <a:spcAft>
                <a:spcPts val="0"/>
              </a:spcAft>
              <a:buClr>
                <a:schemeClr val="dk2"/>
              </a:buClr>
              <a:buSzPts val="1100"/>
              <a:buFont typeface="Roboto Condensed Light" panose="02000000000000000000"/>
              <a:buChar char="■"/>
            </a:pPr>
            <a:r>
              <a:rPr lang="en-US" altLang="en-GB" sz="1600" u="sng">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Knowledge:</a:t>
            </a:r>
            <a:endParaRPr lang="en-US" altLang="en-GB" sz="1600" u="sng">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767080" lvl="0" indent="-285750" algn="l" rtl="0" eaLnBrk="1" fontAlgn="auto" latinLnBrk="0" hangingPunct="1">
              <a:lnSpc>
                <a:spcPct val="135000"/>
              </a:lnSpc>
              <a:spcBef>
                <a:spcPts val="1600"/>
              </a:spcBef>
              <a:spcAft>
                <a:spcPts val="0"/>
              </a:spcAft>
              <a:buClr>
                <a:schemeClr val="dk2"/>
              </a:buClr>
              <a:buSzPct val="150000"/>
              <a:buFont typeface="Arial" panose="020B0604020202020204" pitchFamily="34" charset="0"/>
              <a:buChar char="•"/>
            </a:pPr>
            <a:r>
              <a:rPr lang="en-US" altLang="en-GB" sz="1600" u="sng">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Understand requirement engineering</a:t>
            </a:r>
            <a:endParaRPr lang="en-US" altLang="en-GB" sz="1600" u="sng">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767080" lvl="0" indent="-285750" algn="l" rtl="0" eaLnBrk="1" fontAlgn="auto" latinLnBrk="0" hangingPunct="1">
              <a:lnSpc>
                <a:spcPct val="135000"/>
              </a:lnSpc>
              <a:spcBef>
                <a:spcPts val="1600"/>
              </a:spcBef>
              <a:spcAft>
                <a:spcPts val="0"/>
              </a:spcAft>
              <a:buClr>
                <a:schemeClr val="dk2"/>
              </a:buClr>
              <a:buSzPct val="150000"/>
              <a:buFont typeface="Arial" panose="020B0604020202020204" pitchFamily="34" charset="0"/>
              <a:buChar char="•"/>
            </a:pPr>
            <a:r>
              <a:rPr lang="en-US" altLang="en-GB" sz="1600" u="sng">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Understand SDLC (Software Development Life Cycle) and other software methodologies (including Agile, requirements gathering, elicitation, modeling, prototyping) (optional but recommended)</a:t>
            </a:r>
            <a:endParaRPr lang="en-US" altLang="en-GB" sz="1600" u="sng">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767080" lvl="0" indent="-285750" algn="l" rtl="0" eaLnBrk="1" fontAlgn="auto" latinLnBrk="0" hangingPunct="1">
              <a:lnSpc>
                <a:spcPct val="135000"/>
              </a:lnSpc>
              <a:spcBef>
                <a:spcPts val="1600"/>
              </a:spcBef>
              <a:spcAft>
                <a:spcPts val="0"/>
              </a:spcAft>
              <a:buClr>
                <a:schemeClr val="dk2"/>
              </a:buClr>
              <a:buSzPct val="150000"/>
              <a:buFont typeface="Arial" panose="020B0604020202020204" pitchFamily="34" charset="0"/>
              <a:buChar char="•"/>
            </a:pPr>
            <a:r>
              <a:rPr lang="en-US" altLang="en-GB" sz="1600" u="sng">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Product management concepts, basic knowledge about the architecture and operating environment.</a:t>
            </a:r>
            <a:endParaRPr lang="en-US" altLang="en-GB" sz="1600" u="sng">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767080" lvl="0" indent="-285750" algn="l" rtl="0" eaLnBrk="1" fontAlgn="auto" latinLnBrk="0" hangingPunct="1">
              <a:lnSpc>
                <a:spcPct val="135000"/>
              </a:lnSpc>
              <a:spcBef>
                <a:spcPts val="1600"/>
              </a:spcBef>
              <a:spcAft>
                <a:spcPts val="0"/>
              </a:spcAft>
              <a:buClr>
                <a:schemeClr val="dk2"/>
              </a:buClr>
              <a:buSzPct val="150000"/>
              <a:buFont typeface="Arial" panose="020B0604020202020204" pitchFamily="34" charset="0"/>
              <a:buChar char="•"/>
            </a:pPr>
            <a:r>
              <a:rPr lang="en-US" altLang="en-GB" sz="1600" u="sng">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Understand of project management</a:t>
            </a:r>
            <a:endParaRPr lang="en-US" altLang="en-GB" sz="1600" u="sng">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6"/>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latin typeface="Calibri" panose="020F0502020204030204" charset="0"/>
                <a:cs typeface="Calibri" panose="020F0502020204030204" charset="0"/>
              </a:rPr>
              <a:t>DIFFERENCES</a:t>
            </a:r>
            <a:endParaRPr lang="en-US" altLang="en-GB">
              <a:latin typeface="Calibri" panose="020F0502020204030204" charset="0"/>
              <a:cs typeface="Calibri" panose="020F0502020204030204" charset="0"/>
            </a:endParaRPr>
          </a:p>
        </p:txBody>
      </p:sp>
      <p:sp>
        <p:nvSpPr>
          <p:cNvPr id="220" name="Google Shape;220;p36"/>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solidFill>
                  <a:schemeClr val="dk2"/>
                </a:solidFill>
                <a:latin typeface="Calibri" panose="020F0502020204030204" charset="0"/>
                <a:cs typeface="Calibri" panose="020F0502020204030204" charset="0"/>
              </a:rPr>
              <a:t>02</a:t>
            </a:r>
            <a:endParaRPr lang="en-GB">
              <a:solidFill>
                <a:schemeClr val="dk2"/>
              </a:solidFill>
              <a:latin typeface="Calibri" panose="020F0502020204030204" charset="0"/>
              <a:cs typeface="Calibri" panose="020F0502020204030204" charset="0"/>
            </a:endParaRPr>
          </a:p>
        </p:txBody>
      </p:sp>
      <p:cxnSp>
        <p:nvCxnSpPr>
          <p:cNvPr id="221" name="Google Shape;221;p36"/>
          <p:cNvCxnSpPr/>
          <p:nvPr/>
        </p:nvCxnSpPr>
        <p:spPr>
          <a:xfrm>
            <a:off x="7578325" y="4028400"/>
            <a:ext cx="1565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slow" p14:dur="1250">
        <p:wipe/>
      </p:transition>
    </mc:Choice>
    <mc:Fallback>
      <p:transition spd="slow">
        <p:wip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cxnSp>
        <p:nvCxnSpPr>
          <p:cNvPr id="377" name="Google Shape;377;p43"/>
          <p:cNvCxnSpPr/>
          <p:nvPr/>
        </p:nvCxnSpPr>
        <p:spPr>
          <a:xfrm>
            <a:off x="4459605" y="1386205"/>
            <a:ext cx="0" cy="3180080"/>
          </a:xfrm>
          <a:prstGeom prst="straightConnector1">
            <a:avLst/>
          </a:prstGeom>
          <a:noFill/>
          <a:ln w="22225" cap="sq" cmpd="dbl">
            <a:solidFill>
              <a:schemeClr val="dk1"/>
            </a:solidFill>
            <a:prstDash val="solid"/>
            <a:miter lim="800000"/>
            <a:headEnd type="none" w="med" len="med"/>
            <a:tailEnd type="none" w="med" len="med"/>
          </a:ln>
        </p:spPr>
      </p:cxnSp>
      <p:sp>
        <p:nvSpPr>
          <p:cNvPr id="5" name="Text Box 4"/>
          <p:cNvSpPr txBox="1"/>
          <p:nvPr/>
        </p:nvSpPr>
        <p:spPr>
          <a:xfrm>
            <a:off x="1276985" y="1437005"/>
            <a:ext cx="1789430" cy="306705"/>
          </a:xfrm>
          <a:prstGeom prst="rect">
            <a:avLst/>
          </a:prstGeom>
          <a:noFill/>
        </p:spPr>
        <p:txBody>
          <a:bodyPr wrap="none" rtlCol="0" anchor="t">
            <a:spAutoFit/>
          </a:bodyPr>
          <a:lstStyle/>
          <a:p>
            <a:r>
              <a:rPr lang="en-US" b="1">
                <a:solidFill>
                  <a:schemeClr val="bg2">
                    <a:lumMod val="20000"/>
                    <a:lumOff val="80000"/>
                  </a:schemeClr>
                </a:solidFill>
                <a:latin typeface="Calibri" panose="020F0502020204030204" charset="0"/>
                <a:cs typeface="Calibri" panose="020F0502020204030204" charset="0"/>
                <a:sym typeface="+mn-ea"/>
              </a:rPr>
              <a:t>IT BUSINESS ANALYST</a:t>
            </a:r>
            <a:endParaRPr lang="en-US" b="1">
              <a:solidFill>
                <a:schemeClr val="bg2">
                  <a:lumMod val="20000"/>
                  <a:lumOff val="80000"/>
                </a:schemeClr>
              </a:solidFill>
              <a:latin typeface="Calibri" panose="020F0502020204030204" charset="0"/>
              <a:cs typeface="Calibri" panose="020F0502020204030204" charset="0"/>
              <a:sym typeface="+mn-ea"/>
            </a:endParaRPr>
          </a:p>
        </p:txBody>
      </p:sp>
      <p:sp>
        <p:nvSpPr>
          <p:cNvPr id="6" name="Text Box 5"/>
          <p:cNvSpPr txBox="1"/>
          <p:nvPr/>
        </p:nvSpPr>
        <p:spPr>
          <a:xfrm>
            <a:off x="5448935" y="1437005"/>
            <a:ext cx="2596515" cy="306705"/>
          </a:xfrm>
          <a:prstGeom prst="rect">
            <a:avLst/>
          </a:prstGeom>
          <a:noFill/>
        </p:spPr>
        <p:txBody>
          <a:bodyPr wrap="none" rtlCol="0" anchor="t">
            <a:spAutoFit/>
          </a:bodyPr>
          <a:lstStyle/>
          <a:p>
            <a:r>
              <a:rPr lang="en-US" b="1">
                <a:solidFill>
                  <a:schemeClr val="bg2">
                    <a:lumMod val="20000"/>
                    <a:lumOff val="80000"/>
                  </a:schemeClr>
                </a:solidFill>
                <a:latin typeface="Calibri" panose="020F0502020204030204" charset="0"/>
                <a:cs typeface="Calibri" panose="020F0502020204030204" charset="0"/>
                <a:sym typeface="+mn-ea"/>
              </a:rPr>
              <a:t>BRIDGE SOFTWARE ENGINEER</a:t>
            </a:r>
            <a:endParaRPr lang="en-US" b="1">
              <a:solidFill>
                <a:schemeClr val="bg2">
                  <a:lumMod val="20000"/>
                  <a:lumOff val="80000"/>
                </a:schemeClr>
              </a:solidFill>
              <a:latin typeface="Calibri" panose="020F0502020204030204" charset="0"/>
              <a:cs typeface="Calibri" panose="020F0502020204030204" charset="0"/>
              <a:sym typeface="+mn-ea"/>
            </a:endParaRPr>
          </a:p>
        </p:txBody>
      </p:sp>
      <p:cxnSp>
        <p:nvCxnSpPr>
          <p:cNvPr id="7" name="Straight Connector 6"/>
          <p:cNvCxnSpPr/>
          <p:nvPr/>
        </p:nvCxnSpPr>
        <p:spPr>
          <a:xfrm>
            <a:off x="280670" y="1803400"/>
            <a:ext cx="8532495" cy="0"/>
          </a:xfrm>
          <a:prstGeom prst="line">
            <a:avLst/>
          </a:prstGeom>
          <a:ln w="22225" cap="sq" cmpd="dbl">
            <a:prstDash val="solid"/>
            <a:miter lim="800000"/>
          </a:ln>
        </p:spPr>
        <p:style>
          <a:lnRef idx="1">
            <a:schemeClr val="accent1"/>
          </a:lnRef>
          <a:fillRef idx="0">
            <a:schemeClr val="accent1"/>
          </a:fillRef>
          <a:effectRef idx="0">
            <a:schemeClr val="accent1"/>
          </a:effectRef>
          <a:fontRef idx="minor">
            <a:schemeClr val="tx1"/>
          </a:fontRef>
        </p:style>
      </p:cxnSp>
      <p:sp>
        <p:nvSpPr>
          <p:cNvPr id="627" name="Google Shape;627;p54"/>
          <p:cNvSpPr txBox="1"/>
          <p:nvPr/>
        </p:nvSpPr>
        <p:spPr>
          <a:xfrm>
            <a:off x="612140" y="1847850"/>
            <a:ext cx="3799840" cy="1563370"/>
          </a:xfrm>
          <a:prstGeom prst="rect">
            <a:avLst/>
          </a:prstGeom>
          <a:noFill/>
          <a:ln>
            <a:noFill/>
          </a:ln>
        </p:spPr>
        <p:txBody>
          <a:bodyPr spcFirstLastPara="1" wrap="square" lIns="91425" tIns="91425" rIns="91425" bIns="91425" anchor="t" anchorCtr="0">
            <a:noAutofit/>
          </a:bodyPr>
          <a:lstStyle/>
          <a:p>
            <a:pPr marL="241300" lvl="0" indent="-196850" algn="l" rtl="0" eaLnBrk="1" fontAlgn="auto" latinLnBrk="0" hangingPunct="1">
              <a:lnSpc>
                <a:spcPct val="135000"/>
              </a:lnSpc>
              <a:spcAft>
                <a:spcPts val="0"/>
              </a:spcAft>
              <a:buClr>
                <a:schemeClr val="dk2"/>
              </a:buClr>
              <a:buSzPts val="1100"/>
              <a:buFont typeface="Roboto Condensed Light" panose="0200000000000000000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IT BA is short for Information technology business analyst</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44450" lvl="0" indent="0" algn="l" rtl="0" eaLnBrk="1" fontAlgn="auto" latinLnBrk="0" hangingPunct="1">
              <a:lnSpc>
                <a:spcPct val="135000"/>
              </a:lnSpc>
              <a:spcAft>
                <a:spcPts val="0"/>
              </a:spcAft>
              <a:buClr>
                <a:schemeClr val="dk2"/>
              </a:buClr>
              <a:buSzPts val="1100"/>
              <a:buFont typeface="Roboto Condensed Light" panose="02000000000000000000"/>
              <a:buNone/>
            </a:pP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241300" lvl="0" indent="-196850" algn="l" rtl="0" eaLnBrk="1" fontAlgn="auto" latinLnBrk="0" hangingPunct="1">
              <a:lnSpc>
                <a:spcPct val="135000"/>
              </a:lnSpc>
              <a:spcAft>
                <a:spcPts val="0"/>
              </a:spcAft>
              <a:buClr>
                <a:schemeClr val="dk2"/>
              </a:buClr>
              <a:buSzPts val="1100"/>
              <a:buFont typeface="Roboto Condensed Light" panose="02000000000000000000"/>
              <a:buChar char="■"/>
            </a:pPr>
            <a:r>
              <a:rPr lang="en-US">
                <a:solidFill>
                  <a:schemeClr val="lt2"/>
                </a:solidFill>
                <a:latin typeface="Calibri" panose="020F0502020204030204" charset="0"/>
                <a:ea typeface="Roboto Condensed Light" panose="02000000000000000000"/>
                <a:cs typeface="Calibri" panose="020F0502020204030204" charset="0"/>
                <a:sym typeface="Roboto Condensed Light" panose="02000000000000000000"/>
              </a:rPr>
              <a:t>IT BA is a project role, not necessarily a job title</a:t>
            </a:r>
            <a:endParaRPr lang="en-US">
              <a:solidFill>
                <a:schemeClr val="lt2"/>
              </a:solidFill>
              <a:latin typeface="Calibri" panose="020F0502020204030204" charset="0"/>
              <a:ea typeface="Roboto Condensed Light" panose="02000000000000000000"/>
              <a:cs typeface="Calibri" panose="020F0502020204030204" charset="0"/>
              <a:sym typeface="Roboto Condensed Light" panose="02000000000000000000"/>
            </a:endParaRPr>
          </a:p>
          <a:p>
            <a:pPr marL="44450" lvl="0" indent="0" algn="l" rtl="0" eaLnBrk="1" fontAlgn="auto" latinLnBrk="0" hangingPunct="1">
              <a:lnSpc>
                <a:spcPct val="135000"/>
              </a:lnSpc>
              <a:spcAft>
                <a:spcPts val="0"/>
              </a:spcAft>
              <a:buClr>
                <a:schemeClr val="dk2"/>
              </a:buClr>
              <a:buSzPts val="1100"/>
              <a:buFont typeface="Roboto Condensed Light" panose="02000000000000000000"/>
              <a:buNone/>
            </a:pPr>
            <a:endParaRPr lang="en-US">
              <a:solidFill>
                <a:schemeClr val="lt2"/>
              </a:solidFill>
              <a:latin typeface="Calibri" panose="020F0502020204030204" charset="0"/>
              <a:ea typeface="Roboto Condensed Light" panose="02000000000000000000"/>
              <a:cs typeface="Calibri" panose="020F0502020204030204" charset="0"/>
              <a:sym typeface="Roboto Condensed Light" panose="02000000000000000000"/>
            </a:endParaRPr>
          </a:p>
        </p:txBody>
      </p:sp>
      <p:sp>
        <p:nvSpPr>
          <p:cNvPr id="2" name="Google Shape;627;p54"/>
          <p:cNvSpPr txBox="1"/>
          <p:nvPr/>
        </p:nvSpPr>
        <p:spPr>
          <a:xfrm>
            <a:off x="4507230" y="1847850"/>
            <a:ext cx="3799840" cy="1563370"/>
          </a:xfrm>
          <a:prstGeom prst="rect">
            <a:avLst/>
          </a:prstGeom>
          <a:noFill/>
          <a:ln>
            <a:noFill/>
          </a:ln>
        </p:spPr>
        <p:txBody>
          <a:bodyPr spcFirstLastPara="1" wrap="square" lIns="91425" tIns="91425" rIns="91425" bIns="91425" anchor="t" anchorCtr="0">
            <a:noAutofit/>
          </a:bodyPr>
          <a:lstStyle/>
          <a:p>
            <a:pPr marL="241300" lvl="0" indent="-196850" algn="l" rtl="0" eaLnBrk="1" fontAlgn="auto" latinLnBrk="0" hangingPunct="1">
              <a:lnSpc>
                <a:spcPct val="135000"/>
              </a:lnSpc>
              <a:buClr>
                <a:schemeClr val="dk2"/>
              </a:buClr>
              <a:buSzPts val="1100"/>
              <a:buFont typeface="Roboto Condensed Light" panose="0200000000000000000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BrSE is short for Bridge Software Engineer</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44450" lvl="0" indent="0" algn="l" rtl="0" eaLnBrk="1" fontAlgn="auto" latinLnBrk="0" hangingPunct="1">
              <a:lnSpc>
                <a:spcPct val="135000"/>
              </a:lnSpc>
              <a:buClr>
                <a:schemeClr val="dk2"/>
              </a:buClr>
              <a:buSzPts val="1100"/>
              <a:buFont typeface="Roboto Condensed Light" panose="02000000000000000000"/>
              <a:buNone/>
            </a:pP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44450" lvl="0" indent="0" algn="l" rtl="0" eaLnBrk="1" fontAlgn="auto" latinLnBrk="0" hangingPunct="1">
              <a:lnSpc>
                <a:spcPct val="135000"/>
              </a:lnSpc>
              <a:buClr>
                <a:schemeClr val="dk2"/>
              </a:buClr>
              <a:buSzPts val="1100"/>
              <a:buFont typeface="Roboto Condensed Light" panose="02000000000000000000"/>
              <a:buNone/>
            </a:pP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241300" lvl="0" indent="-196850" algn="l" rtl="0" eaLnBrk="1" fontAlgn="auto" latinLnBrk="0" hangingPunct="1">
              <a:lnSpc>
                <a:spcPct val="135000"/>
              </a:lnSpc>
              <a:spcBef>
                <a:spcPts val="200"/>
              </a:spcBef>
              <a:spcAft>
                <a:spcPts val="0"/>
              </a:spcAft>
              <a:buClr>
                <a:schemeClr val="dk2"/>
              </a:buClr>
              <a:buSzPts val="1100"/>
              <a:buFont typeface="Roboto Condensed Light" panose="02000000000000000000"/>
              <a:buChar char="■"/>
            </a:pPr>
            <a:r>
              <a:rPr lang="en-US">
                <a:solidFill>
                  <a:schemeClr val="lt2"/>
                </a:solidFill>
                <a:latin typeface="Calibri" panose="020F0502020204030204" charset="0"/>
                <a:ea typeface="Roboto Condensed Light" panose="02000000000000000000"/>
                <a:cs typeface="Calibri" panose="020F0502020204030204" charset="0"/>
                <a:sym typeface="Roboto Condensed Light" panose="02000000000000000000"/>
              </a:rPr>
              <a:t>BrSE is a job title</a:t>
            </a:r>
            <a:endParaRPr lang="en-US">
              <a:solidFill>
                <a:schemeClr val="lt2"/>
              </a:solidFill>
              <a:latin typeface="Calibri" panose="020F0502020204030204" charset="0"/>
              <a:ea typeface="Roboto Condensed Light" panose="02000000000000000000"/>
              <a:cs typeface="Calibri" panose="020F0502020204030204" charset="0"/>
              <a:sym typeface="Roboto Condensed Light" panose="02000000000000000000"/>
            </a:endParaRPr>
          </a:p>
        </p:txBody>
      </p:sp>
      <p:sp>
        <p:nvSpPr>
          <p:cNvPr id="4" name="Google Shape;380;p43"/>
          <p:cNvSpPr txBox="1">
            <a:spLocks noGrp="1"/>
          </p:cNvSpPr>
          <p:nvPr>
            <p:ph type="ctrTitle"/>
          </p:nvPr>
        </p:nvSpPr>
        <p:spPr>
          <a:xfrm>
            <a:off x="3312160" y="274320"/>
            <a:ext cx="2316480" cy="9461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1800">
                <a:solidFill>
                  <a:schemeClr val="dk1"/>
                </a:solidFill>
                <a:latin typeface="Calibri" panose="020F0502020204030204" charset="0"/>
                <a:cs typeface="Calibri" panose="020F0502020204030204" charset="0"/>
                <a:sym typeface="Exo 2"/>
              </a:rPr>
              <a:t>DIFFERENCES</a:t>
            </a:r>
            <a:endParaRPr lang="en-US" altLang="en-GB" sz="1800">
              <a:solidFill>
                <a:schemeClr val="dk1"/>
              </a:solidFill>
              <a:latin typeface="Calibri" panose="020F0502020204030204" charset="0"/>
              <a:cs typeface="Calibri" panose="020F0502020204030204" charset="0"/>
              <a:sym typeface="Exo 2"/>
            </a:endParaRPr>
          </a:p>
        </p:txBody>
      </p:sp>
      <p:sp>
        <p:nvSpPr>
          <p:cNvPr id="3" name="Text Box 2"/>
          <p:cNvSpPr txBox="1"/>
          <p:nvPr/>
        </p:nvSpPr>
        <p:spPr>
          <a:xfrm>
            <a:off x="656590" y="906780"/>
            <a:ext cx="1105535" cy="398780"/>
          </a:xfrm>
          <a:prstGeom prst="rect">
            <a:avLst/>
          </a:prstGeom>
          <a:noFill/>
        </p:spPr>
        <p:txBody>
          <a:bodyPr wrap="none" rtlCol="0">
            <a:spAutoFit/>
          </a:bodyPr>
          <a:lstStyle/>
          <a:p>
            <a:pPr marL="0" lvl="0" indent="0" algn="l" rtl="0">
              <a:spcBef>
                <a:spcPts val="300"/>
              </a:spcBef>
              <a:spcAft>
                <a:spcPts val="0"/>
              </a:spcAft>
              <a:buNone/>
            </a:pPr>
            <a:r>
              <a:rPr lang="en-US" altLang="en-GB" sz="2000" i="1" u="sng">
                <a:solidFill>
                  <a:schemeClr val="tx1">
                    <a:lumMod val="90000"/>
                  </a:schemeClr>
                </a:solidFill>
                <a:latin typeface="Calibri" panose="020F0502020204030204" charset="0"/>
                <a:ea typeface="Exo 2"/>
                <a:cs typeface="Calibri" panose="020F0502020204030204" charset="0"/>
                <a:sym typeface="Exo 2"/>
              </a:rPr>
              <a:t>Concept:</a:t>
            </a:r>
            <a:endParaRPr lang="en-US" altLang="en-GB" sz="2000" i="1" u="sng">
              <a:solidFill>
                <a:schemeClr val="tx1">
                  <a:lumMod val="90000"/>
                </a:schemeClr>
              </a:solidFill>
              <a:latin typeface="Calibri" panose="020F0502020204030204" charset="0"/>
              <a:ea typeface="Exo 2"/>
              <a:cs typeface="Calibri" panose="020F0502020204030204" charset="0"/>
              <a:sym typeface="Exo 2"/>
            </a:endParaRPr>
          </a:p>
        </p:txBody>
      </p:sp>
    </p:spTree>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cxnSp>
        <p:nvCxnSpPr>
          <p:cNvPr id="377" name="Google Shape;377;p43"/>
          <p:cNvCxnSpPr/>
          <p:nvPr/>
        </p:nvCxnSpPr>
        <p:spPr>
          <a:xfrm>
            <a:off x="4459605" y="1608455"/>
            <a:ext cx="0" cy="3039110"/>
          </a:xfrm>
          <a:prstGeom prst="straightConnector1">
            <a:avLst/>
          </a:prstGeom>
          <a:noFill/>
          <a:ln w="22225" cap="sq" cmpd="dbl">
            <a:solidFill>
              <a:schemeClr val="dk1"/>
            </a:solidFill>
            <a:prstDash val="solid"/>
            <a:miter lim="800000"/>
            <a:headEnd type="none" w="med" len="med"/>
            <a:tailEnd type="none" w="med" len="med"/>
          </a:ln>
        </p:spPr>
      </p:cxnSp>
      <p:sp>
        <p:nvSpPr>
          <p:cNvPr id="380" name="Google Shape;380;p43"/>
          <p:cNvSpPr txBox="1">
            <a:spLocks noGrp="1"/>
          </p:cNvSpPr>
          <p:nvPr>
            <p:ph type="ctrTitle"/>
          </p:nvPr>
        </p:nvSpPr>
        <p:spPr>
          <a:xfrm>
            <a:off x="3312160" y="274320"/>
            <a:ext cx="2316480" cy="9461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1800">
                <a:solidFill>
                  <a:schemeClr val="dk1"/>
                </a:solidFill>
                <a:sym typeface="Exo 2"/>
              </a:rPr>
              <a:t>DIFFERENCES</a:t>
            </a:r>
            <a:endParaRPr lang="en-US" altLang="en-GB" sz="1800">
              <a:solidFill>
                <a:schemeClr val="dk1"/>
              </a:solidFill>
              <a:sym typeface="Exo 2"/>
            </a:endParaRPr>
          </a:p>
        </p:txBody>
      </p:sp>
      <p:sp>
        <p:nvSpPr>
          <p:cNvPr id="5" name="Text Box 4"/>
          <p:cNvSpPr txBox="1"/>
          <p:nvPr/>
        </p:nvSpPr>
        <p:spPr>
          <a:xfrm>
            <a:off x="1276985" y="1659255"/>
            <a:ext cx="1964055" cy="306705"/>
          </a:xfrm>
          <a:prstGeom prst="rect">
            <a:avLst/>
          </a:prstGeom>
          <a:noFill/>
        </p:spPr>
        <p:txBody>
          <a:bodyPr wrap="none" rtlCol="0" anchor="t">
            <a:spAutoFit/>
          </a:bodyPr>
          <a:lstStyle/>
          <a:p>
            <a:r>
              <a:rPr lang="en-US" b="1">
                <a:solidFill>
                  <a:schemeClr val="bg2">
                    <a:lumMod val="20000"/>
                    <a:lumOff val="80000"/>
                  </a:schemeClr>
                </a:solidFill>
                <a:latin typeface="Calibri" panose="020F0502020204030204" charset="0"/>
                <a:cs typeface="Calibri" panose="020F0502020204030204" charset="0"/>
                <a:sym typeface="+mn-ea"/>
              </a:rPr>
              <a:t>IT BUSINESS ANALYST</a:t>
            </a:r>
            <a:endParaRPr lang="en-US" b="1">
              <a:solidFill>
                <a:schemeClr val="bg2">
                  <a:lumMod val="20000"/>
                  <a:lumOff val="80000"/>
                </a:schemeClr>
              </a:solidFill>
              <a:latin typeface="Calibri" panose="020F0502020204030204" charset="0"/>
              <a:cs typeface="Calibri" panose="020F0502020204030204" charset="0"/>
              <a:sym typeface="+mn-ea"/>
            </a:endParaRPr>
          </a:p>
        </p:txBody>
      </p:sp>
      <p:sp>
        <p:nvSpPr>
          <p:cNvPr id="6" name="Text Box 5"/>
          <p:cNvSpPr txBox="1"/>
          <p:nvPr/>
        </p:nvSpPr>
        <p:spPr>
          <a:xfrm>
            <a:off x="5448935" y="1659255"/>
            <a:ext cx="2596515" cy="306705"/>
          </a:xfrm>
          <a:prstGeom prst="rect">
            <a:avLst/>
          </a:prstGeom>
          <a:noFill/>
        </p:spPr>
        <p:txBody>
          <a:bodyPr wrap="none" rtlCol="0" anchor="t">
            <a:spAutoFit/>
          </a:bodyPr>
          <a:lstStyle/>
          <a:p>
            <a:r>
              <a:rPr lang="en-US" b="1">
                <a:solidFill>
                  <a:schemeClr val="bg2">
                    <a:lumMod val="20000"/>
                    <a:lumOff val="80000"/>
                  </a:schemeClr>
                </a:solidFill>
                <a:latin typeface="Calibri" panose="020F0502020204030204" charset="0"/>
                <a:cs typeface="Calibri" panose="020F0502020204030204" charset="0"/>
                <a:sym typeface="+mn-ea"/>
              </a:rPr>
              <a:t>BRIDGE SOFTWARE ENGINEER</a:t>
            </a:r>
            <a:endParaRPr lang="en-US" b="1">
              <a:solidFill>
                <a:schemeClr val="bg2">
                  <a:lumMod val="20000"/>
                  <a:lumOff val="80000"/>
                </a:schemeClr>
              </a:solidFill>
              <a:latin typeface="Calibri" panose="020F0502020204030204" charset="0"/>
              <a:cs typeface="Calibri" panose="020F0502020204030204" charset="0"/>
              <a:sym typeface="+mn-ea"/>
            </a:endParaRPr>
          </a:p>
        </p:txBody>
      </p:sp>
      <p:cxnSp>
        <p:nvCxnSpPr>
          <p:cNvPr id="7" name="Straight Connector 6"/>
          <p:cNvCxnSpPr/>
          <p:nvPr/>
        </p:nvCxnSpPr>
        <p:spPr>
          <a:xfrm>
            <a:off x="280670" y="2025650"/>
            <a:ext cx="8532495" cy="0"/>
          </a:xfrm>
          <a:prstGeom prst="line">
            <a:avLst/>
          </a:prstGeom>
          <a:ln w="22225" cap="sq" cmpd="dbl">
            <a:prstDash val="solid"/>
            <a:miter lim="800000"/>
          </a:ln>
        </p:spPr>
        <p:style>
          <a:lnRef idx="1">
            <a:schemeClr val="accent1"/>
          </a:lnRef>
          <a:fillRef idx="0">
            <a:schemeClr val="accent1"/>
          </a:fillRef>
          <a:effectRef idx="0">
            <a:schemeClr val="accent1"/>
          </a:effectRef>
          <a:fontRef idx="minor">
            <a:schemeClr val="tx1"/>
          </a:fontRef>
        </p:style>
      </p:cxnSp>
      <p:sp>
        <p:nvSpPr>
          <p:cNvPr id="627" name="Google Shape;627;p54"/>
          <p:cNvSpPr txBox="1"/>
          <p:nvPr/>
        </p:nvSpPr>
        <p:spPr>
          <a:xfrm>
            <a:off x="612140" y="2032635"/>
            <a:ext cx="3799840" cy="1574165"/>
          </a:xfrm>
          <a:prstGeom prst="rect">
            <a:avLst/>
          </a:prstGeom>
          <a:noFill/>
          <a:ln>
            <a:noFill/>
          </a:ln>
        </p:spPr>
        <p:txBody>
          <a:bodyPr spcFirstLastPara="1" wrap="square" lIns="91425" tIns="91425" rIns="91425" bIns="91425" anchor="t" anchorCtr="0">
            <a:noAutofit/>
          </a:bodyPr>
          <a:lstStyle/>
          <a:p>
            <a:pPr marL="241300" lvl="0" indent="-196850" algn="l" rtl="0" eaLnBrk="1" fontAlgn="auto" latinLnBrk="0" hangingPunct="1">
              <a:lnSpc>
                <a:spcPct val="135000"/>
              </a:lnSpc>
              <a:spcAft>
                <a:spcPts val="0"/>
              </a:spcAft>
              <a:buClr>
                <a:schemeClr val="dk2"/>
              </a:buClr>
              <a:buSzPts val="1100"/>
              <a:buFont typeface="Roboto Condensed Light" panose="02000000000000000000"/>
              <a:buChar char="■"/>
            </a:pPr>
            <a:r>
              <a:rPr lang="en-US">
                <a:solidFill>
                  <a:schemeClr val="lt2"/>
                </a:solidFill>
                <a:latin typeface="Calibri" panose="020F0502020204030204" charset="0"/>
                <a:ea typeface="Roboto Condensed Light" panose="02000000000000000000"/>
                <a:cs typeface="Calibri" panose="020F0502020204030204" charset="0"/>
                <a:sym typeface="Roboto Condensed Light" panose="02000000000000000000"/>
              </a:rPr>
              <a:t>The BA is the individual who has the primary responsibility to elicit, analyze, document, and validate the needs of the project stakeholders.</a:t>
            </a:r>
            <a:endParaRPr lang="en-US">
              <a:solidFill>
                <a:schemeClr val="lt2"/>
              </a:solidFill>
              <a:latin typeface="Calibri" panose="020F0502020204030204" charset="0"/>
              <a:ea typeface="Roboto Condensed Light" panose="02000000000000000000"/>
              <a:cs typeface="Calibri" panose="020F0502020204030204" charset="0"/>
              <a:sym typeface="Roboto Condensed Light" panose="02000000000000000000"/>
            </a:endParaRPr>
          </a:p>
        </p:txBody>
      </p:sp>
      <p:sp>
        <p:nvSpPr>
          <p:cNvPr id="2" name="Google Shape;627;p54"/>
          <p:cNvSpPr txBox="1"/>
          <p:nvPr/>
        </p:nvSpPr>
        <p:spPr>
          <a:xfrm>
            <a:off x="4507230" y="2040890"/>
            <a:ext cx="3799840" cy="1570990"/>
          </a:xfrm>
          <a:prstGeom prst="rect">
            <a:avLst/>
          </a:prstGeom>
          <a:noFill/>
          <a:ln>
            <a:noFill/>
          </a:ln>
        </p:spPr>
        <p:txBody>
          <a:bodyPr spcFirstLastPara="1" wrap="square" lIns="91425" tIns="91425" rIns="91425" bIns="91425" anchor="t" anchorCtr="0">
            <a:noAutofit/>
          </a:bodyPr>
          <a:lstStyle/>
          <a:p>
            <a:pPr marL="241300" lvl="0" indent="-196850" algn="l" rtl="0" eaLnBrk="1" fontAlgn="auto" latinLnBrk="0" hangingPunct="1">
              <a:lnSpc>
                <a:spcPct val="135000"/>
              </a:lnSpc>
              <a:spcAft>
                <a:spcPts val="0"/>
              </a:spcAft>
              <a:buClr>
                <a:schemeClr val="dk2"/>
              </a:buClr>
              <a:buSzPts val="1100"/>
              <a:buFont typeface="Roboto Condensed Light" panose="0200000000000000000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The main aim of a BrSE is to understand the customers’ requirements and convey them to the development team. A BrSE also has to make sure that the customers get the solutions, progress from the development team.</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241300" lvl="0" indent="-196850" algn="l" rtl="0" eaLnBrk="1" fontAlgn="auto" latinLnBrk="0" hangingPunct="1">
              <a:lnSpc>
                <a:spcPct val="135000"/>
              </a:lnSpc>
              <a:spcBef>
                <a:spcPts val="200"/>
              </a:spcBef>
              <a:spcAft>
                <a:spcPts val="0"/>
              </a:spcAft>
              <a:buClr>
                <a:schemeClr val="dk2"/>
              </a:buClr>
              <a:buSzPts val="1100"/>
              <a:buFont typeface="Roboto Condensed Light" panose="02000000000000000000"/>
              <a:buChar char="■"/>
            </a:pPr>
            <a:endParaRPr lang="en-US">
              <a:solidFill>
                <a:schemeClr val="lt2"/>
              </a:solidFill>
              <a:latin typeface="Calibri" panose="020F0502020204030204" charset="0"/>
              <a:ea typeface="Roboto Condensed Light" panose="02000000000000000000"/>
              <a:cs typeface="Calibri" panose="020F0502020204030204" charset="0"/>
              <a:sym typeface="Roboto Condensed Light" panose="02000000000000000000"/>
            </a:endParaRPr>
          </a:p>
        </p:txBody>
      </p:sp>
      <p:sp>
        <p:nvSpPr>
          <p:cNvPr id="3" name="Text Box 2"/>
          <p:cNvSpPr txBox="1"/>
          <p:nvPr/>
        </p:nvSpPr>
        <p:spPr>
          <a:xfrm>
            <a:off x="567055" y="1043940"/>
            <a:ext cx="833120" cy="398780"/>
          </a:xfrm>
          <a:prstGeom prst="rect">
            <a:avLst/>
          </a:prstGeom>
          <a:noFill/>
        </p:spPr>
        <p:txBody>
          <a:bodyPr wrap="none" rtlCol="0">
            <a:spAutoFit/>
          </a:bodyPr>
          <a:lstStyle/>
          <a:p>
            <a:pPr marL="0" lvl="0" indent="0" algn="l" rtl="0">
              <a:spcBef>
                <a:spcPts val="300"/>
              </a:spcBef>
              <a:spcAft>
                <a:spcPts val="0"/>
              </a:spcAft>
              <a:buNone/>
            </a:pPr>
            <a:r>
              <a:rPr lang="en-US" altLang="en-GB" sz="2000" i="1" u="sng">
                <a:solidFill>
                  <a:schemeClr val="tx1">
                    <a:lumMod val="90000"/>
                  </a:schemeClr>
                </a:solidFill>
                <a:latin typeface="Calibri" panose="020F0502020204030204" charset="0"/>
                <a:ea typeface="Exo 2"/>
                <a:cs typeface="Calibri" panose="020F0502020204030204" charset="0"/>
                <a:sym typeface="Exo 2"/>
              </a:rPr>
              <a:t>Focus:</a:t>
            </a:r>
            <a:endParaRPr lang="en-US" altLang="en-GB" sz="2000" i="1" u="sng">
              <a:solidFill>
                <a:schemeClr val="tx1">
                  <a:lumMod val="90000"/>
                </a:schemeClr>
              </a:solidFill>
              <a:latin typeface="Calibri" panose="020F0502020204030204" charset="0"/>
              <a:ea typeface="Exo 2"/>
              <a:cs typeface="Calibri" panose="020F0502020204030204" charset="0"/>
              <a:sym typeface="Exo 2"/>
            </a:endParaRPr>
          </a:p>
        </p:txBody>
      </p:sp>
    </p:spTree>
  </p:cSld>
  <p:clrMapOvr>
    <a:masterClrMapping/>
  </p:clrMapOvr>
  <mc:AlternateContent xmlns:mc="http://schemas.openxmlformats.org/markup-compatibility/2006">
    <mc:Choice xmlns:p14="http://schemas.microsoft.com/office/powerpoint/2010/main" Requires="p14">
      <p:transition spd="slow" p14:dur="1500">
        <p:pull/>
      </p:transition>
    </mc:Choice>
    <mc:Fallback>
      <p:transition spd="slow">
        <p:pull/>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cxnSp>
        <p:nvCxnSpPr>
          <p:cNvPr id="377" name="Google Shape;377;p43"/>
          <p:cNvCxnSpPr/>
          <p:nvPr/>
        </p:nvCxnSpPr>
        <p:spPr>
          <a:xfrm>
            <a:off x="4459605" y="1220470"/>
            <a:ext cx="0" cy="3427095"/>
          </a:xfrm>
          <a:prstGeom prst="straightConnector1">
            <a:avLst/>
          </a:prstGeom>
          <a:noFill/>
          <a:ln w="22225" cap="sq" cmpd="dbl">
            <a:solidFill>
              <a:schemeClr val="dk1"/>
            </a:solidFill>
            <a:prstDash val="solid"/>
            <a:miter lim="800000"/>
            <a:headEnd type="none" w="med" len="med"/>
            <a:tailEnd type="none" w="med" len="med"/>
          </a:ln>
        </p:spPr>
      </p:cxnSp>
      <p:sp>
        <p:nvSpPr>
          <p:cNvPr id="380" name="Google Shape;380;p43"/>
          <p:cNvSpPr txBox="1">
            <a:spLocks noGrp="1"/>
          </p:cNvSpPr>
          <p:nvPr>
            <p:ph type="ctrTitle"/>
          </p:nvPr>
        </p:nvSpPr>
        <p:spPr>
          <a:xfrm>
            <a:off x="3312160" y="274320"/>
            <a:ext cx="2316480" cy="9461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1800">
                <a:solidFill>
                  <a:schemeClr val="dk1"/>
                </a:solidFill>
                <a:latin typeface="Calibri" panose="020F0502020204030204" charset="0"/>
                <a:cs typeface="Calibri" panose="020F0502020204030204" charset="0"/>
                <a:sym typeface="Exo 2"/>
              </a:rPr>
              <a:t>DIFFERENCES</a:t>
            </a:r>
            <a:endParaRPr lang="en-US" altLang="en-GB" sz="1800">
              <a:solidFill>
                <a:schemeClr val="dk1"/>
              </a:solidFill>
              <a:latin typeface="Calibri" panose="020F0502020204030204" charset="0"/>
              <a:cs typeface="Calibri" panose="020F0502020204030204" charset="0"/>
              <a:sym typeface="Exo 2"/>
            </a:endParaRPr>
          </a:p>
        </p:txBody>
      </p:sp>
      <p:sp>
        <p:nvSpPr>
          <p:cNvPr id="5" name="Text Box 4"/>
          <p:cNvSpPr txBox="1"/>
          <p:nvPr/>
        </p:nvSpPr>
        <p:spPr>
          <a:xfrm>
            <a:off x="1276985" y="1125855"/>
            <a:ext cx="1964055" cy="306705"/>
          </a:xfrm>
          <a:prstGeom prst="rect">
            <a:avLst/>
          </a:prstGeom>
          <a:noFill/>
        </p:spPr>
        <p:txBody>
          <a:bodyPr wrap="none" rtlCol="0" anchor="t">
            <a:spAutoFit/>
          </a:bodyPr>
          <a:lstStyle/>
          <a:p>
            <a:r>
              <a:rPr lang="en-US" b="1">
                <a:solidFill>
                  <a:schemeClr val="bg2">
                    <a:lumMod val="20000"/>
                    <a:lumOff val="80000"/>
                  </a:schemeClr>
                </a:solidFill>
                <a:latin typeface="Calibri" panose="020F0502020204030204" charset="0"/>
                <a:cs typeface="Calibri" panose="020F0502020204030204" charset="0"/>
                <a:sym typeface="+mn-ea"/>
              </a:rPr>
              <a:t>IT BUSINESS ANALYST</a:t>
            </a:r>
            <a:endParaRPr lang="en-US" b="1">
              <a:solidFill>
                <a:schemeClr val="bg2">
                  <a:lumMod val="20000"/>
                  <a:lumOff val="80000"/>
                </a:schemeClr>
              </a:solidFill>
              <a:latin typeface="Calibri" panose="020F0502020204030204" charset="0"/>
              <a:cs typeface="Calibri" panose="020F0502020204030204" charset="0"/>
              <a:sym typeface="+mn-ea"/>
            </a:endParaRPr>
          </a:p>
        </p:txBody>
      </p:sp>
      <p:sp>
        <p:nvSpPr>
          <p:cNvPr id="6" name="Text Box 5"/>
          <p:cNvSpPr txBox="1"/>
          <p:nvPr/>
        </p:nvSpPr>
        <p:spPr>
          <a:xfrm>
            <a:off x="5448935" y="1125855"/>
            <a:ext cx="2596515" cy="306705"/>
          </a:xfrm>
          <a:prstGeom prst="rect">
            <a:avLst/>
          </a:prstGeom>
          <a:noFill/>
        </p:spPr>
        <p:txBody>
          <a:bodyPr wrap="none" rtlCol="0" anchor="t">
            <a:spAutoFit/>
          </a:bodyPr>
          <a:lstStyle/>
          <a:p>
            <a:r>
              <a:rPr lang="en-US" b="1">
                <a:solidFill>
                  <a:schemeClr val="bg2">
                    <a:lumMod val="20000"/>
                    <a:lumOff val="80000"/>
                  </a:schemeClr>
                </a:solidFill>
                <a:latin typeface="Calibri" panose="020F0502020204030204" charset="0"/>
                <a:cs typeface="Calibri" panose="020F0502020204030204" charset="0"/>
                <a:sym typeface="+mn-ea"/>
              </a:rPr>
              <a:t>BRIDGE SOFTWARE ENGINEER</a:t>
            </a:r>
            <a:endParaRPr lang="en-US" b="1">
              <a:solidFill>
                <a:schemeClr val="bg2">
                  <a:lumMod val="20000"/>
                  <a:lumOff val="80000"/>
                </a:schemeClr>
              </a:solidFill>
              <a:latin typeface="Calibri" panose="020F0502020204030204" charset="0"/>
              <a:cs typeface="Calibri" panose="020F0502020204030204" charset="0"/>
              <a:sym typeface="+mn-ea"/>
            </a:endParaRPr>
          </a:p>
        </p:txBody>
      </p:sp>
      <p:cxnSp>
        <p:nvCxnSpPr>
          <p:cNvPr id="7" name="Straight Connector 6"/>
          <p:cNvCxnSpPr/>
          <p:nvPr/>
        </p:nvCxnSpPr>
        <p:spPr>
          <a:xfrm>
            <a:off x="280670" y="1492250"/>
            <a:ext cx="8532495" cy="0"/>
          </a:xfrm>
          <a:prstGeom prst="line">
            <a:avLst/>
          </a:prstGeom>
          <a:ln w="22225" cap="sq" cmpd="dbl">
            <a:prstDash val="solid"/>
            <a:miter lim="800000"/>
          </a:ln>
        </p:spPr>
        <p:style>
          <a:lnRef idx="1">
            <a:schemeClr val="accent1"/>
          </a:lnRef>
          <a:fillRef idx="0">
            <a:schemeClr val="accent1"/>
          </a:fillRef>
          <a:effectRef idx="0">
            <a:schemeClr val="accent1"/>
          </a:effectRef>
          <a:fontRef idx="minor">
            <a:schemeClr val="tx1"/>
          </a:fontRef>
        </p:style>
      </p:cxnSp>
      <p:sp>
        <p:nvSpPr>
          <p:cNvPr id="2" name="Google Shape;627;p54"/>
          <p:cNvSpPr txBox="1"/>
          <p:nvPr/>
        </p:nvSpPr>
        <p:spPr>
          <a:xfrm>
            <a:off x="4507230" y="1507490"/>
            <a:ext cx="3799840" cy="1570990"/>
          </a:xfrm>
          <a:prstGeom prst="rect">
            <a:avLst/>
          </a:prstGeom>
          <a:noFill/>
          <a:ln>
            <a:noFill/>
          </a:ln>
        </p:spPr>
        <p:txBody>
          <a:bodyPr spcFirstLastPara="1" wrap="square" lIns="91425" tIns="91425" rIns="91425" bIns="91425" anchor="t" anchorCtr="0">
            <a:noAutofit/>
          </a:bodyPr>
          <a:lstStyle/>
          <a:p>
            <a:pPr marL="241300" lvl="0" indent="-196850" algn="l" rtl="0" eaLnBrk="1" fontAlgn="auto" latinLnBrk="0" hangingPunct="1">
              <a:lnSpc>
                <a:spcPct val="135000"/>
              </a:lnSpc>
              <a:spcAft>
                <a:spcPts val="0"/>
              </a:spcAft>
              <a:buClr>
                <a:schemeClr val="dk2"/>
              </a:buClr>
              <a:buSzPts val="1100"/>
              <a:buFont typeface="Roboto Condensed Light" panose="02000000000000000000"/>
              <a:buChar char="■"/>
            </a:pPr>
            <a:r>
              <a:rPr lang="en-US">
                <a:solidFill>
                  <a:schemeClr val="lt2"/>
                </a:solidFill>
                <a:latin typeface="Calibri" panose="020F0502020204030204" charset="0"/>
                <a:ea typeface="Roboto Condensed Light" panose="02000000000000000000"/>
                <a:cs typeface="Calibri" panose="020F0502020204030204" charset="0"/>
                <a:sym typeface="Roboto Condensed Light" panose="02000000000000000000"/>
              </a:rPr>
              <a:t>Soft skills:</a:t>
            </a:r>
            <a:endParaRPr lang="en-US">
              <a:solidFill>
                <a:schemeClr val="lt2"/>
              </a:solid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Foreign languages are compulsory</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In addition to IT skills, Bridge SE requires people who are familiar with the languages, cultures and business practices of both countries</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Ability to lead a team, assign the tasks for members, and work in group</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p:txBody>
      </p:sp>
      <p:sp>
        <p:nvSpPr>
          <p:cNvPr id="3" name="Google Shape;627;p54"/>
          <p:cNvSpPr txBox="1"/>
          <p:nvPr/>
        </p:nvSpPr>
        <p:spPr>
          <a:xfrm>
            <a:off x="281305" y="1492250"/>
            <a:ext cx="4130675" cy="3810635"/>
          </a:xfrm>
          <a:prstGeom prst="rect">
            <a:avLst/>
          </a:prstGeom>
          <a:noFill/>
          <a:ln>
            <a:noFill/>
          </a:ln>
        </p:spPr>
        <p:txBody>
          <a:bodyPr spcFirstLastPara="1" wrap="square" lIns="91425" tIns="91425" rIns="91425" bIns="91425" anchor="t" anchorCtr="0">
            <a:noAutofit/>
          </a:bodyPr>
          <a:lstStyle/>
          <a:p>
            <a:pPr marL="237490" lvl="0" indent="-198755" algn="l" rtl="0" eaLnBrk="1" fontAlgn="auto" latinLnBrk="0" hangingPunct="1">
              <a:lnSpc>
                <a:spcPct val="135000"/>
              </a:lnSpc>
              <a:spcBef>
                <a:spcPts val="200"/>
              </a:spcBef>
              <a:spcAft>
                <a:spcPts val="0"/>
              </a:spcAft>
              <a:buClr>
                <a:schemeClr val="dk2"/>
              </a:buClr>
              <a:buSzPts val="1100"/>
              <a:buFont typeface="Roboto Condensed Light" panose="0200000000000000000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The business analyst position requires both hard skills and soft skills.</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Knowing how to pull, analyze and report data trends</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Knowing business structure</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Being detail-oriented and capable of delivering a high level of accuracy</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Costs benefit analysis</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Stakeholder analysis</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p:txBody>
      </p:sp>
    </p:spTree>
  </p:cSld>
  <p:clrMapOvr>
    <a:masterClrMapping/>
  </p:clrMapOvr>
  <mc:AlternateContent xmlns:mc="http://schemas.openxmlformats.org/markup-compatibility/2006">
    <mc:Choice xmlns:p14="http://schemas.microsoft.com/office/powerpoint/2010/main" Requires="p14">
      <p:transition spd="slow" p14:dur="1500">
        <p:comb/>
      </p:transition>
    </mc:Choice>
    <mc:Fallback>
      <p:transition spd="slow">
        <p:comb/>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cxnSp>
        <p:nvCxnSpPr>
          <p:cNvPr id="377" name="Google Shape;377;p43"/>
          <p:cNvCxnSpPr/>
          <p:nvPr/>
        </p:nvCxnSpPr>
        <p:spPr>
          <a:xfrm>
            <a:off x="4459605" y="1220470"/>
            <a:ext cx="0" cy="3427095"/>
          </a:xfrm>
          <a:prstGeom prst="straightConnector1">
            <a:avLst/>
          </a:prstGeom>
          <a:noFill/>
          <a:ln w="22225" cap="sq" cmpd="dbl">
            <a:solidFill>
              <a:schemeClr val="dk1"/>
            </a:solidFill>
            <a:prstDash val="solid"/>
            <a:miter lim="800000"/>
            <a:headEnd type="none" w="med" len="med"/>
            <a:tailEnd type="none" w="med" len="med"/>
          </a:ln>
        </p:spPr>
      </p:cxnSp>
      <p:sp>
        <p:nvSpPr>
          <p:cNvPr id="380" name="Google Shape;380;p43"/>
          <p:cNvSpPr txBox="1">
            <a:spLocks noGrp="1"/>
          </p:cNvSpPr>
          <p:nvPr>
            <p:ph type="ctrTitle"/>
          </p:nvPr>
        </p:nvSpPr>
        <p:spPr>
          <a:xfrm>
            <a:off x="3312160" y="274320"/>
            <a:ext cx="2316480" cy="9461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1800">
                <a:solidFill>
                  <a:schemeClr val="dk1"/>
                </a:solidFill>
                <a:latin typeface="Calibri" panose="020F0502020204030204" charset="0"/>
                <a:cs typeface="Calibri" panose="020F0502020204030204" charset="0"/>
                <a:sym typeface="Exo 2"/>
              </a:rPr>
              <a:t>DIFFERENCES</a:t>
            </a:r>
            <a:endParaRPr lang="en-US" altLang="en-GB" sz="1800">
              <a:solidFill>
                <a:schemeClr val="dk1"/>
              </a:solidFill>
              <a:latin typeface="Calibri" panose="020F0502020204030204" charset="0"/>
              <a:cs typeface="Calibri" panose="020F0502020204030204" charset="0"/>
              <a:sym typeface="Exo 2"/>
            </a:endParaRPr>
          </a:p>
        </p:txBody>
      </p:sp>
      <p:sp>
        <p:nvSpPr>
          <p:cNvPr id="5" name="Text Box 4"/>
          <p:cNvSpPr txBox="1"/>
          <p:nvPr/>
        </p:nvSpPr>
        <p:spPr>
          <a:xfrm>
            <a:off x="1276985" y="1125855"/>
            <a:ext cx="1964055" cy="306705"/>
          </a:xfrm>
          <a:prstGeom prst="rect">
            <a:avLst/>
          </a:prstGeom>
          <a:noFill/>
        </p:spPr>
        <p:txBody>
          <a:bodyPr wrap="none" rtlCol="0" anchor="t">
            <a:spAutoFit/>
          </a:bodyPr>
          <a:lstStyle/>
          <a:p>
            <a:r>
              <a:rPr lang="en-US" b="1">
                <a:solidFill>
                  <a:schemeClr val="bg2">
                    <a:lumMod val="20000"/>
                    <a:lumOff val="80000"/>
                  </a:schemeClr>
                </a:solidFill>
                <a:latin typeface="Calibri" panose="020F0502020204030204" charset="0"/>
                <a:cs typeface="Calibri" panose="020F0502020204030204" charset="0"/>
                <a:sym typeface="+mn-ea"/>
              </a:rPr>
              <a:t>IT BUSINESS ANALYST</a:t>
            </a:r>
            <a:endParaRPr lang="en-US" b="1">
              <a:solidFill>
                <a:schemeClr val="bg2">
                  <a:lumMod val="20000"/>
                  <a:lumOff val="80000"/>
                </a:schemeClr>
              </a:solidFill>
              <a:latin typeface="Calibri" panose="020F0502020204030204" charset="0"/>
              <a:cs typeface="Calibri" panose="020F0502020204030204" charset="0"/>
              <a:sym typeface="+mn-ea"/>
            </a:endParaRPr>
          </a:p>
        </p:txBody>
      </p:sp>
      <p:sp>
        <p:nvSpPr>
          <p:cNvPr id="6" name="Text Box 5"/>
          <p:cNvSpPr txBox="1"/>
          <p:nvPr/>
        </p:nvSpPr>
        <p:spPr>
          <a:xfrm>
            <a:off x="5448935" y="1125855"/>
            <a:ext cx="2596515" cy="306705"/>
          </a:xfrm>
          <a:prstGeom prst="rect">
            <a:avLst/>
          </a:prstGeom>
          <a:noFill/>
        </p:spPr>
        <p:txBody>
          <a:bodyPr wrap="none" rtlCol="0" anchor="t">
            <a:spAutoFit/>
          </a:bodyPr>
          <a:lstStyle/>
          <a:p>
            <a:r>
              <a:rPr lang="en-US" b="1">
                <a:solidFill>
                  <a:schemeClr val="bg2">
                    <a:lumMod val="20000"/>
                    <a:lumOff val="80000"/>
                  </a:schemeClr>
                </a:solidFill>
                <a:latin typeface="Calibri" panose="020F0502020204030204" charset="0"/>
                <a:cs typeface="Calibri" panose="020F0502020204030204" charset="0"/>
                <a:sym typeface="+mn-ea"/>
              </a:rPr>
              <a:t>BRIDGE SOFTWARE ENGINEER</a:t>
            </a:r>
            <a:endParaRPr lang="en-US" b="1">
              <a:solidFill>
                <a:schemeClr val="bg2">
                  <a:lumMod val="20000"/>
                  <a:lumOff val="80000"/>
                </a:schemeClr>
              </a:solidFill>
              <a:latin typeface="Calibri" panose="020F0502020204030204" charset="0"/>
              <a:cs typeface="Calibri" panose="020F0502020204030204" charset="0"/>
              <a:sym typeface="+mn-ea"/>
            </a:endParaRPr>
          </a:p>
        </p:txBody>
      </p:sp>
      <p:cxnSp>
        <p:nvCxnSpPr>
          <p:cNvPr id="7" name="Straight Connector 6"/>
          <p:cNvCxnSpPr/>
          <p:nvPr/>
        </p:nvCxnSpPr>
        <p:spPr>
          <a:xfrm>
            <a:off x="280670" y="1492250"/>
            <a:ext cx="8532495" cy="0"/>
          </a:xfrm>
          <a:prstGeom prst="line">
            <a:avLst/>
          </a:prstGeom>
          <a:ln w="22225" cap="sq" cmpd="dbl">
            <a:prstDash val="solid"/>
            <a:miter lim="800000"/>
          </a:ln>
        </p:spPr>
        <p:style>
          <a:lnRef idx="1">
            <a:schemeClr val="accent1"/>
          </a:lnRef>
          <a:fillRef idx="0">
            <a:schemeClr val="accent1"/>
          </a:fillRef>
          <a:effectRef idx="0">
            <a:schemeClr val="accent1"/>
          </a:effectRef>
          <a:fontRef idx="minor">
            <a:schemeClr val="tx1"/>
          </a:fontRef>
        </p:style>
      </p:cxnSp>
      <p:sp>
        <p:nvSpPr>
          <p:cNvPr id="2" name="Google Shape;627;p54"/>
          <p:cNvSpPr txBox="1"/>
          <p:nvPr/>
        </p:nvSpPr>
        <p:spPr>
          <a:xfrm>
            <a:off x="4507230" y="1507490"/>
            <a:ext cx="4307205" cy="1570990"/>
          </a:xfrm>
          <a:prstGeom prst="rect">
            <a:avLst/>
          </a:prstGeom>
          <a:noFill/>
          <a:ln>
            <a:noFill/>
          </a:ln>
        </p:spPr>
        <p:txBody>
          <a:bodyPr spcFirstLastPara="1" wrap="square" lIns="91425" tIns="91425" rIns="91425" bIns="91425" anchor="t" anchorCtr="0">
            <a:noAutofit/>
          </a:bodyPr>
          <a:lstStyle/>
          <a:p>
            <a:pPr marL="241300" lvl="0" indent="-196850" algn="l" rtl="0" eaLnBrk="1" fontAlgn="auto" latinLnBrk="0" hangingPunct="1">
              <a:lnSpc>
                <a:spcPct val="135000"/>
              </a:lnSpc>
              <a:spcAft>
                <a:spcPts val="0"/>
              </a:spcAft>
              <a:buClr>
                <a:schemeClr val="dk2"/>
              </a:buClr>
              <a:buSzPts val="1100"/>
              <a:buFont typeface="Roboto Condensed Light" panose="02000000000000000000"/>
              <a:buChar char="■"/>
            </a:pPr>
            <a:r>
              <a:rPr lang="en-US">
                <a:solidFill>
                  <a:schemeClr val="lt2"/>
                </a:solidFill>
                <a:latin typeface="Calibri" panose="020F0502020204030204" charset="0"/>
                <a:ea typeface="Roboto Condensed Light" panose="02000000000000000000"/>
                <a:cs typeface="Calibri" panose="020F0502020204030204" charset="0"/>
                <a:sym typeface="Roboto Condensed Light" panose="02000000000000000000"/>
              </a:rPr>
              <a:t>Key responsibilities:</a:t>
            </a:r>
            <a:endParaRPr lang="en-US">
              <a:solidFill>
                <a:schemeClr val="lt2"/>
              </a:solid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Answer any question from the development team and the customers</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Keep track of the working progress and problems that may arise along the way</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Guarantee the product’s quality and punctuality</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Convey the customers’ need to the development team accurately</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Make sure the communication between the two sides go smoothly</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p:txBody>
      </p:sp>
      <p:sp>
        <p:nvSpPr>
          <p:cNvPr id="3" name="Google Shape;627;p54"/>
          <p:cNvSpPr txBox="1"/>
          <p:nvPr/>
        </p:nvSpPr>
        <p:spPr>
          <a:xfrm>
            <a:off x="98425" y="1492250"/>
            <a:ext cx="4313555" cy="3810635"/>
          </a:xfrm>
          <a:prstGeom prst="rect">
            <a:avLst/>
          </a:prstGeom>
          <a:noFill/>
          <a:ln>
            <a:noFill/>
          </a:ln>
        </p:spPr>
        <p:txBody>
          <a:bodyPr spcFirstLastPara="1" wrap="square" lIns="91425" tIns="91425" rIns="91425" bIns="91425" anchor="t" anchorCtr="0">
            <a:noAutofit/>
          </a:bodyPr>
          <a:lstStyle/>
          <a:p>
            <a:pPr marL="237490" lvl="0" indent="-198755" algn="l" rtl="0" eaLnBrk="1" fontAlgn="auto" latinLnBrk="0" hangingPunct="1">
              <a:lnSpc>
                <a:spcPct val="135000"/>
              </a:lnSpc>
              <a:spcBef>
                <a:spcPts val="200"/>
              </a:spcBef>
              <a:spcAft>
                <a:spcPts val="0"/>
              </a:spcAft>
              <a:buClr>
                <a:schemeClr val="dk2"/>
              </a:buClr>
              <a:buSzPts val="1100"/>
              <a:buFont typeface="Roboto Condensed Light" panose="0200000000000000000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Key responsibilities:</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Identify, prioritize technical and functional requirements, get feedback and approval on requirements</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Have a strong mindset to deal with technical aspects of the application and work closely with the stakeholder to help them out during product development. Provide valuable suggestions to the customer in order to make their business grow</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cxnSp>
        <p:nvCxnSpPr>
          <p:cNvPr id="377" name="Google Shape;377;p43"/>
          <p:cNvCxnSpPr/>
          <p:nvPr/>
        </p:nvCxnSpPr>
        <p:spPr>
          <a:xfrm>
            <a:off x="4459605" y="1220470"/>
            <a:ext cx="0" cy="3427095"/>
          </a:xfrm>
          <a:prstGeom prst="straightConnector1">
            <a:avLst/>
          </a:prstGeom>
          <a:noFill/>
          <a:ln w="22225" cap="sq" cmpd="dbl">
            <a:solidFill>
              <a:schemeClr val="dk1"/>
            </a:solidFill>
            <a:prstDash val="solid"/>
            <a:miter lim="800000"/>
            <a:headEnd type="none" w="med" len="med"/>
            <a:tailEnd type="none" w="med" len="med"/>
          </a:ln>
        </p:spPr>
      </p:cxnSp>
      <p:sp>
        <p:nvSpPr>
          <p:cNvPr id="380" name="Google Shape;380;p43"/>
          <p:cNvSpPr txBox="1">
            <a:spLocks noGrp="1"/>
          </p:cNvSpPr>
          <p:nvPr>
            <p:ph type="ctrTitle"/>
          </p:nvPr>
        </p:nvSpPr>
        <p:spPr>
          <a:xfrm>
            <a:off x="3312160" y="274320"/>
            <a:ext cx="2316480" cy="9461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1800">
                <a:solidFill>
                  <a:schemeClr val="dk1"/>
                </a:solidFill>
                <a:latin typeface="Calibri" panose="020F0502020204030204" charset="0"/>
                <a:cs typeface="Calibri" panose="020F0502020204030204" charset="0"/>
                <a:sym typeface="Exo 2"/>
              </a:rPr>
              <a:t>DIFFERENCES</a:t>
            </a:r>
            <a:endParaRPr lang="en-US" altLang="en-GB" sz="1800">
              <a:solidFill>
                <a:schemeClr val="dk1"/>
              </a:solidFill>
              <a:latin typeface="Calibri" panose="020F0502020204030204" charset="0"/>
              <a:cs typeface="Calibri" panose="020F0502020204030204" charset="0"/>
              <a:sym typeface="Exo 2"/>
            </a:endParaRPr>
          </a:p>
        </p:txBody>
      </p:sp>
      <p:sp>
        <p:nvSpPr>
          <p:cNvPr id="5" name="Text Box 4"/>
          <p:cNvSpPr txBox="1"/>
          <p:nvPr/>
        </p:nvSpPr>
        <p:spPr>
          <a:xfrm>
            <a:off x="1276985" y="1125855"/>
            <a:ext cx="1964055" cy="306705"/>
          </a:xfrm>
          <a:prstGeom prst="rect">
            <a:avLst/>
          </a:prstGeom>
          <a:noFill/>
        </p:spPr>
        <p:txBody>
          <a:bodyPr wrap="none" rtlCol="0" anchor="t">
            <a:spAutoFit/>
          </a:bodyPr>
          <a:lstStyle/>
          <a:p>
            <a:r>
              <a:rPr lang="en-US" b="1">
                <a:solidFill>
                  <a:schemeClr val="bg2">
                    <a:lumMod val="20000"/>
                    <a:lumOff val="80000"/>
                  </a:schemeClr>
                </a:solidFill>
                <a:latin typeface="Calibri" panose="020F0502020204030204" charset="0"/>
                <a:cs typeface="Calibri" panose="020F0502020204030204" charset="0"/>
                <a:sym typeface="+mn-ea"/>
              </a:rPr>
              <a:t>IT BUSINESS ANALYST</a:t>
            </a:r>
            <a:endParaRPr lang="en-US" b="1">
              <a:solidFill>
                <a:schemeClr val="bg2">
                  <a:lumMod val="20000"/>
                  <a:lumOff val="80000"/>
                </a:schemeClr>
              </a:solidFill>
              <a:latin typeface="Calibri" panose="020F0502020204030204" charset="0"/>
              <a:cs typeface="Calibri" panose="020F0502020204030204" charset="0"/>
              <a:sym typeface="+mn-ea"/>
            </a:endParaRPr>
          </a:p>
        </p:txBody>
      </p:sp>
      <p:sp>
        <p:nvSpPr>
          <p:cNvPr id="6" name="Text Box 5"/>
          <p:cNvSpPr txBox="1"/>
          <p:nvPr/>
        </p:nvSpPr>
        <p:spPr>
          <a:xfrm>
            <a:off x="5448935" y="1125855"/>
            <a:ext cx="2596515" cy="306705"/>
          </a:xfrm>
          <a:prstGeom prst="rect">
            <a:avLst/>
          </a:prstGeom>
          <a:noFill/>
        </p:spPr>
        <p:txBody>
          <a:bodyPr wrap="none" rtlCol="0" anchor="t">
            <a:spAutoFit/>
          </a:bodyPr>
          <a:lstStyle/>
          <a:p>
            <a:r>
              <a:rPr lang="en-US" b="1">
                <a:solidFill>
                  <a:schemeClr val="bg2">
                    <a:lumMod val="20000"/>
                    <a:lumOff val="80000"/>
                  </a:schemeClr>
                </a:solidFill>
                <a:latin typeface="Calibri" panose="020F0502020204030204" charset="0"/>
                <a:cs typeface="Calibri" panose="020F0502020204030204" charset="0"/>
                <a:sym typeface="+mn-ea"/>
              </a:rPr>
              <a:t>BRIDGE SOFTWARE ENGINEER</a:t>
            </a:r>
            <a:endParaRPr lang="en-US" b="1">
              <a:solidFill>
                <a:schemeClr val="bg2">
                  <a:lumMod val="20000"/>
                  <a:lumOff val="80000"/>
                </a:schemeClr>
              </a:solidFill>
              <a:latin typeface="Calibri" panose="020F0502020204030204" charset="0"/>
              <a:cs typeface="Calibri" panose="020F0502020204030204" charset="0"/>
              <a:sym typeface="+mn-ea"/>
            </a:endParaRPr>
          </a:p>
        </p:txBody>
      </p:sp>
      <p:cxnSp>
        <p:nvCxnSpPr>
          <p:cNvPr id="7" name="Straight Connector 6"/>
          <p:cNvCxnSpPr/>
          <p:nvPr/>
        </p:nvCxnSpPr>
        <p:spPr>
          <a:xfrm>
            <a:off x="280670" y="1492250"/>
            <a:ext cx="8532495" cy="0"/>
          </a:xfrm>
          <a:prstGeom prst="line">
            <a:avLst/>
          </a:prstGeom>
          <a:ln w="22225" cap="sq" cmpd="dbl">
            <a:prstDash val="solid"/>
            <a:miter lim="800000"/>
          </a:ln>
        </p:spPr>
        <p:style>
          <a:lnRef idx="1">
            <a:schemeClr val="accent1"/>
          </a:lnRef>
          <a:fillRef idx="0">
            <a:schemeClr val="accent1"/>
          </a:fillRef>
          <a:effectRef idx="0">
            <a:schemeClr val="accent1"/>
          </a:effectRef>
          <a:fontRef idx="minor">
            <a:schemeClr val="tx1"/>
          </a:fontRef>
        </p:style>
      </p:cxnSp>
      <p:sp>
        <p:nvSpPr>
          <p:cNvPr id="2" name="Google Shape;627;p54"/>
          <p:cNvSpPr txBox="1"/>
          <p:nvPr/>
        </p:nvSpPr>
        <p:spPr>
          <a:xfrm>
            <a:off x="4507230" y="1507490"/>
            <a:ext cx="4307205" cy="1570990"/>
          </a:xfrm>
          <a:prstGeom prst="rect">
            <a:avLst/>
          </a:prstGeom>
          <a:noFill/>
          <a:ln>
            <a:noFill/>
          </a:ln>
        </p:spPr>
        <p:txBody>
          <a:bodyPr spcFirstLastPara="1" wrap="square" lIns="91425" tIns="91425" rIns="91425" bIns="91425" anchor="t" anchorCtr="0">
            <a:noAutofit/>
          </a:bodyPr>
          <a:lstStyle/>
          <a:p>
            <a:pPr marL="241300" lvl="0" indent="-196850" algn="l" rtl="0" eaLnBrk="1" fontAlgn="auto" latinLnBrk="0" hangingPunct="1">
              <a:lnSpc>
                <a:spcPct val="135000"/>
              </a:lnSpc>
              <a:spcAft>
                <a:spcPts val="0"/>
              </a:spcAft>
              <a:buClr>
                <a:schemeClr val="dk2"/>
              </a:buClr>
              <a:buSzPts val="1100"/>
              <a:buFont typeface="Roboto Condensed Light" panose="02000000000000000000"/>
              <a:buChar char="■"/>
            </a:pPr>
            <a:r>
              <a:rPr lang="en-US">
                <a:solidFill>
                  <a:schemeClr val="lt2"/>
                </a:solidFill>
                <a:latin typeface="Calibri" panose="020F0502020204030204" charset="0"/>
                <a:ea typeface="Roboto Condensed Light" panose="02000000000000000000"/>
                <a:cs typeface="Calibri" panose="020F0502020204030204" charset="0"/>
                <a:sym typeface="Roboto Condensed Light" panose="02000000000000000000"/>
              </a:rPr>
              <a:t>Key responsibilities:</a:t>
            </a:r>
            <a:endParaRPr lang="en-US">
              <a:solidFill>
                <a:schemeClr val="lt2"/>
              </a:solid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Answer any question from the development team and the customers.</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Keep track of the working progress and problems that may arise along the way.</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Guarantee the product’s quality and punctuality</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Convey the customers’ need to the development team accurately</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Make sure the communication between the two sides go smoothly</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p:txBody>
      </p:sp>
      <p:sp>
        <p:nvSpPr>
          <p:cNvPr id="3" name="Google Shape;627;p54"/>
          <p:cNvSpPr txBox="1"/>
          <p:nvPr/>
        </p:nvSpPr>
        <p:spPr>
          <a:xfrm>
            <a:off x="281305" y="1492250"/>
            <a:ext cx="4130675" cy="3810635"/>
          </a:xfrm>
          <a:prstGeom prst="rect">
            <a:avLst/>
          </a:prstGeom>
          <a:noFill/>
          <a:ln>
            <a:noFill/>
          </a:ln>
        </p:spPr>
        <p:txBody>
          <a:bodyPr spcFirstLastPara="1" wrap="square" lIns="91425" tIns="91425" rIns="91425" bIns="91425" anchor="t" anchorCtr="0">
            <a:noAutofit/>
          </a:bodyPr>
          <a:lstStyle/>
          <a:p>
            <a:pPr marL="237490" lvl="0" indent="-198755" algn="l" rtl="0" eaLnBrk="1" fontAlgn="auto" latinLnBrk="0" hangingPunct="1">
              <a:lnSpc>
                <a:spcPct val="135000"/>
              </a:lnSpc>
              <a:spcBef>
                <a:spcPts val="200"/>
              </a:spcBef>
              <a:spcAft>
                <a:spcPts val="0"/>
              </a:spcAft>
              <a:buClr>
                <a:schemeClr val="dk2"/>
              </a:buClr>
              <a:buSzPts val="1100"/>
              <a:buFont typeface="Roboto Condensed Light" panose="0200000000000000000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Key responsibilities:</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Bridge the gap between IT and the business using data analytics to assess processes, determine requirements and deliver data-driven recommendations and reports to executives and stakeholders.</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Create new models that support business decisions by working closely with financial reporting and IT teams to establish initiatives and strategies to improve importing and to optimize costs.</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305435" lvl="0" indent="0" algn="l" rtl="0" eaLnBrk="1" fontAlgn="auto" latinLnBrk="0" hangingPunct="1">
              <a:lnSpc>
                <a:spcPct val="135000"/>
              </a:lnSpc>
              <a:spcBef>
                <a:spcPts val="200"/>
              </a:spcBef>
              <a:spcAft>
                <a:spcPts val="0"/>
              </a:spcAft>
              <a:buClr>
                <a:schemeClr val="dk2"/>
              </a:buClr>
              <a:buSzPct val="150000"/>
              <a:buFont typeface="Arial" panose="020B0604020202020204" pitchFamily="34" charset="0"/>
              <a:buNone/>
            </a:pP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p:txBody>
      </p:sp>
    </p:spTree>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8" name="Title"/>
          <p:cNvSpPr txBox="1">
            <a:spLocks noGrp="1"/>
          </p:cNvSpPr>
          <p:nvPr>
            <p:ph type="ctrTitle"/>
          </p:nvPr>
        </p:nvSpPr>
        <p:spPr>
          <a:xfrm>
            <a:off x="1965486" y="25315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dk2"/>
                </a:solidFill>
                <a:latin typeface="Calibri" panose="020F0502020204030204" charset="0"/>
                <a:cs typeface="Calibri" panose="020F0502020204030204" charset="0"/>
              </a:rPr>
              <a:t>TEAM MEMBERS</a:t>
            </a:r>
            <a:endParaRPr lang="en-US">
              <a:solidFill>
                <a:schemeClr val="dk2"/>
              </a:solidFill>
              <a:latin typeface="Calibri" panose="020F0502020204030204" charset="0"/>
              <a:cs typeface="Calibri" panose="020F0502020204030204" charset="0"/>
            </a:endParaRPr>
          </a:p>
        </p:txBody>
      </p:sp>
      <p:sp>
        <p:nvSpPr>
          <p:cNvPr id="2" name="Rectangles 1"/>
          <p:cNvSpPr/>
          <p:nvPr/>
        </p:nvSpPr>
        <p:spPr>
          <a:xfrm flipH="1">
            <a:off x="861060" y="-139700"/>
            <a:ext cx="18288" cy="54864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grpSp>
        <p:nvGrpSpPr>
          <p:cNvPr id="143" name="Th"/>
          <p:cNvGrpSpPr/>
          <p:nvPr/>
        </p:nvGrpSpPr>
        <p:grpSpPr>
          <a:xfrm>
            <a:off x="730885" y="1226185"/>
            <a:ext cx="275590" cy="275590"/>
            <a:chOff x="1151" y="1931"/>
            <a:chExt cx="434" cy="434"/>
          </a:xfrm>
        </p:grpSpPr>
        <p:sp>
          <p:nvSpPr>
            <p:cNvPr id="83" name="Oval 82"/>
            <p:cNvSpPr/>
            <p:nvPr/>
          </p:nvSpPr>
          <p:spPr>
            <a:xfrm>
              <a:off x="1240" y="2020"/>
              <a:ext cx="255" cy="2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sp>
          <p:nvSpPr>
            <p:cNvPr id="84" name="Oval 83"/>
            <p:cNvSpPr/>
            <p:nvPr/>
          </p:nvSpPr>
          <p:spPr>
            <a:xfrm>
              <a:off x="1209" y="1990"/>
              <a:ext cx="316" cy="316"/>
            </a:xfrm>
            <a:prstGeom prst="ellipse">
              <a:avLst/>
            </a:prstGeom>
            <a:noFill/>
            <a:ln w="15875">
              <a:solidFill>
                <a:srgbClr val="86FA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sp>
          <p:nvSpPr>
            <p:cNvPr id="86" name="Oval 85"/>
            <p:cNvSpPr/>
            <p:nvPr/>
          </p:nvSpPr>
          <p:spPr>
            <a:xfrm>
              <a:off x="1151" y="1931"/>
              <a:ext cx="434" cy="434"/>
            </a:xfrm>
            <a:prstGeom prst="ellipse">
              <a:avLst/>
            </a:prstGeom>
            <a:noFill/>
            <a:ln w="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grpSp>
      <p:sp>
        <p:nvSpPr>
          <p:cNvPr id="117" name="Oval 116"/>
          <p:cNvSpPr/>
          <p:nvPr/>
        </p:nvSpPr>
        <p:spPr>
          <a:xfrm>
            <a:off x="788035" y="1970405"/>
            <a:ext cx="161925" cy="161925"/>
          </a:xfrm>
          <a:prstGeom prst="ellipse">
            <a:avLst/>
          </a:prstGeom>
          <a:solidFill>
            <a:srgbClr val="8DFC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sp>
        <p:nvSpPr>
          <p:cNvPr id="118" name="Oval 117"/>
          <p:cNvSpPr/>
          <p:nvPr/>
        </p:nvSpPr>
        <p:spPr>
          <a:xfrm>
            <a:off x="768350" y="1951355"/>
            <a:ext cx="200660" cy="200660"/>
          </a:xfrm>
          <a:prstGeom prst="ellipse">
            <a:avLst/>
          </a:prstGeom>
          <a:noFill/>
          <a:ln w="15875">
            <a:solidFill>
              <a:srgbClr val="8DFC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sp>
        <p:nvSpPr>
          <p:cNvPr id="119" name="Oval 118"/>
          <p:cNvSpPr/>
          <p:nvPr/>
        </p:nvSpPr>
        <p:spPr>
          <a:xfrm>
            <a:off x="731520" y="1913890"/>
            <a:ext cx="275590" cy="275590"/>
          </a:xfrm>
          <a:prstGeom prst="ellipse">
            <a:avLst/>
          </a:prstGeom>
          <a:noFill/>
          <a:ln w="0">
            <a:solidFill>
              <a:srgbClr val="A3FE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grpSp>
        <p:nvGrpSpPr>
          <p:cNvPr id="5" name="Group 0"/>
          <p:cNvGrpSpPr/>
          <p:nvPr/>
        </p:nvGrpSpPr>
        <p:grpSpPr>
          <a:xfrm>
            <a:off x="730250" y="2601595"/>
            <a:ext cx="275590" cy="275590"/>
            <a:chOff x="1150" y="4097"/>
            <a:chExt cx="434" cy="434"/>
          </a:xfrm>
        </p:grpSpPr>
        <p:sp>
          <p:nvSpPr>
            <p:cNvPr id="121" name="Oval 120"/>
            <p:cNvSpPr/>
            <p:nvPr/>
          </p:nvSpPr>
          <p:spPr>
            <a:xfrm>
              <a:off x="1239" y="4186"/>
              <a:ext cx="255" cy="255"/>
            </a:xfrm>
            <a:prstGeom prst="ellipse">
              <a:avLst/>
            </a:prstGeom>
            <a:solidFill>
              <a:srgbClr val="8DFC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sp>
          <p:nvSpPr>
            <p:cNvPr id="122" name="Oval 121"/>
            <p:cNvSpPr/>
            <p:nvPr/>
          </p:nvSpPr>
          <p:spPr>
            <a:xfrm>
              <a:off x="1208" y="4156"/>
              <a:ext cx="316" cy="316"/>
            </a:xfrm>
            <a:prstGeom prst="ellipse">
              <a:avLst/>
            </a:prstGeom>
            <a:noFill/>
            <a:ln w="15875">
              <a:solidFill>
                <a:srgbClr val="8DFC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sp>
          <p:nvSpPr>
            <p:cNvPr id="123" name="Oval 122"/>
            <p:cNvSpPr/>
            <p:nvPr/>
          </p:nvSpPr>
          <p:spPr>
            <a:xfrm>
              <a:off x="1150" y="4097"/>
              <a:ext cx="434" cy="434"/>
            </a:xfrm>
            <a:prstGeom prst="ellipse">
              <a:avLst/>
            </a:prstGeom>
            <a:noFill/>
            <a:ln w="0">
              <a:solidFill>
                <a:srgbClr val="BFF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grpSp>
      <p:grpSp>
        <p:nvGrpSpPr>
          <p:cNvPr id="4" name="Group 3"/>
          <p:cNvGrpSpPr/>
          <p:nvPr/>
        </p:nvGrpSpPr>
        <p:grpSpPr>
          <a:xfrm>
            <a:off x="732155" y="3289935"/>
            <a:ext cx="275590" cy="275590"/>
            <a:chOff x="1153" y="5181"/>
            <a:chExt cx="434" cy="434"/>
          </a:xfrm>
        </p:grpSpPr>
        <p:sp>
          <p:nvSpPr>
            <p:cNvPr id="125" name="Oval 124"/>
            <p:cNvSpPr/>
            <p:nvPr/>
          </p:nvSpPr>
          <p:spPr>
            <a:xfrm>
              <a:off x="1242" y="5270"/>
              <a:ext cx="255" cy="255"/>
            </a:xfrm>
            <a:prstGeom prst="ellipse">
              <a:avLst/>
            </a:prstGeom>
            <a:solidFill>
              <a:srgbClr val="61F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sp>
          <p:nvSpPr>
            <p:cNvPr id="126" name="Oval 125"/>
            <p:cNvSpPr/>
            <p:nvPr/>
          </p:nvSpPr>
          <p:spPr>
            <a:xfrm>
              <a:off x="1211" y="5240"/>
              <a:ext cx="316" cy="316"/>
            </a:xfrm>
            <a:prstGeom prst="ellipse">
              <a:avLst/>
            </a:prstGeom>
            <a:noFill/>
            <a:ln w="15875">
              <a:solidFill>
                <a:srgbClr val="8DFC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sp>
          <p:nvSpPr>
            <p:cNvPr id="127" name="Oval 126"/>
            <p:cNvSpPr/>
            <p:nvPr/>
          </p:nvSpPr>
          <p:spPr>
            <a:xfrm>
              <a:off x="1153" y="5181"/>
              <a:ext cx="434" cy="434"/>
            </a:xfrm>
            <a:prstGeom prst="ellipse">
              <a:avLst/>
            </a:prstGeom>
            <a:noFill/>
            <a:ln w="0">
              <a:solidFill>
                <a:srgbClr val="A3CF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grpSp>
      <p:grpSp>
        <p:nvGrpSpPr>
          <p:cNvPr id="3" name="Group 2"/>
          <p:cNvGrpSpPr/>
          <p:nvPr/>
        </p:nvGrpSpPr>
        <p:grpSpPr>
          <a:xfrm>
            <a:off x="732790" y="3997960"/>
            <a:ext cx="275590" cy="275590"/>
            <a:chOff x="1154" y="6296"/>
            <a:chExt cx="434" cy="434"/>
          </a:xfrm>
        </p:grpSpPr>
        <p:sp>
          <p:nvSpPr>
            <p:cNvPr id="129" name="Oval 128"/>
            <p:cNvSpPr/>
            <p:nvPr/>
          </p:nvSpPr>
          <p:spPr>
            <a:xfrm>
              <a:off x="1243" y="6385"/>
              <a:ext cx="255" cy="255"/>
            </a:xfrm>
            <a:prstGeom prst="ellipse">
              <a:avLst/>
            </a:prstGeom>
            <a:solidFill>
              <a:srgbClr val="8DFC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sp>
          <p:nvSpPr>
            <p:cNvPr id="130" name="Oval 129"/>
            <p:cNvSpPr/>
            <p:nvPr/>
          </p:nvSpPr>
          <p:spPr>
            <a:xfrm>
              <a:off x="1212" y="6355"/>
              <a:ext cx="316" cy="316"/>
            </a:xfrm>
            <a:prstGeom prst="ellipse">
              <a:avLst/>
            </a:prstGeom>
            <a:noFill/>
            <a:ln w="15875">
              <a:solidFill>
                <a:srgbClr val="8DFC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sp>
          <p:nvSpPr>
            <p:cNvPr id="131" name="Oval 130"/>
            <p:cNvSpPr/>
            <p:nvPr/>
          </p:nvSpPr>
          <p:spPr>
            <a:xfrm>
              <a:off x="1154" y="6296"/>
              <a:ext cx="434" cy="434"/>
            </a:xfrm>
            <a:prstGeom prst="ellipse">
              <a:avLst/>
            </a:prstGeom>
            <a:noFill/>
            <a:ln w="0">
              <a:solidFill>
                <a:srgbClr val="A3CF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charset="0"/>
                <a:cs typeface="Calibri" panose="020F0502020204030204" charset="0"/>
              </a:endParaRPr>
            </a:p>
          </p:txBody>
        </p:sp>
      </p:grpSp>
      <p:sp>
        <p:nvSpPr>
          <p:cNvPr id="810" name="Tên 1"/>
          <p:cNvSpPr txBox="1"/>
          <p:nvPr/>
        </p:nvSpPr>
        <p:spPr>
          <a:xfrm>
            <a:off x="1264285" y="1149350"/>
            <a:ext cx="3328670" cy="42862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1pPr>
            <a:lvl2pPr marR="0" lvl="1"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2pPr>
            <a:lvl3pPr marR="0" lvl="2"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3pPr>
            <a:lvl4pPr marR="0" lvl="3"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4pPr>
            <a:lvl5pPr marR="0" lvl="4"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5pPr>
            <a:lvl6pPr marR="0" lvl="5"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6pPr>
            <a:lvl7pPr marR="0" lvl="6"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7pPr>
            <a:lvl8pPr marR="0" lvl="7"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8pPr>
            <a:lvl9pPr marR="0" lvl="8"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9pPr>
          </a:lstStyle>
          <a:p>
            <a:pPr marL="0" lvl="0" indent="0" algn="l" rtl="0">
              <a:lnSpc>
                <a:spcPct val="90000"/>
              </a:lnSpc>
              <a:spcBef>
                <a:spcPts val="0"/>
              </a:spcBef>
              <a:spcAft>
                <a:spcPts val="0"/>
              </a:spcAft>
              <a:buNone/>
            </a:pPr>
            <a:r>
              <a:rPr lang="en-US" altLang="en-GB" sz="1600">
                <a:solidFill>
                  <a:schemeClr val="bg2"/>
                </a:solidFill>
                <a:latin typeface="Calibri" panose="020F0502020204030204" charset="0"/>
                <a:cs typeface="Calibri" panose="020F0502020204030204" charset="0"/>
              </a:rPr>
              <a:t>Hoang Thi Hoai Thuong</a:t>
            </a:r>
            <a:endParaRPr lang="en-US" altLang="en-GB" sz="1600">
              <a:latin typeface="Calibri" panose="020F0502020204030204" charset="0"/>
              <a:cs typeface="Calibri" panose="020F0502020204030204" charset="0"/>
            </a:endParaRPr>
          </a:p>
          <a:p>
            <a:pPr marL="0" lvl="0" indent="0" algn="l" rtl="0">
              <a:lnSpc>
                <a:spcPct val="150000"/>
              </a:lnSpc>
              <a:spcBef>
                <a:spcPts val="0"/>
              </a:spcBef>
              <a:spcAft>
                <a:spcPts val="0"/>
              </a:spcAft>
              <a:buNone/>
            </a:pPr>
            <a:r>
              <a:rPr lang="en-US" altLang="en-GB" sz="1200">
                <a:solidFill>
                  <a:schemeClr val="tx2"/>
                </a:solidFill>
                <a:latin typeface="Calibri" panose="020F0502020204030204" charset="0"/>
                <a:cs typeface="Calibri" panose="020F0502020204030204" charset="0"/>
                <a:sym typeface="+mn-ea"/>
              </a:rPr>
              <a:t>Student code: SE140087</a:t>
            </a:r>
            <a:endParaRPr lang="en-US" altLang="en-GB" sz="1200">
              <a:solidFill>
                <a:schemeClr val="tx2"/>
              </a:solidFill>
              <a:latin typeface="Calibri" panose="020F0502020204030204" charset="0"/>
              <a:cs typeface="Calibri" panose="020F0502020204030204" charset="0"/>
            </a:endParaRPr>
          </a:p>
          <a:p>
            <a:pPr marL="0" lvl="0" indent="0" algn="l" rtl="0">
              <a:lnSpc>
                <a:spcPct val="90000"/>
              </a:lnSpc>
              <a:spcBef>
                <a:spcPts val="0"/>
              </a:spcBef>
              <a:spcAft>
                <a:spcPts val="0"/>
              </a:spcAft>
              <a:buNone/>
            </a:pPr>
            <a:endParaRPr lang="en-US" altLang="en-GB" sz="1200">
              <a:solidFill>
                <a:schemeClr val="tx2"/>
              </a:solidFill>
              <a:latin typeface="Calibri" panose="020F0502020204030204" charset="0"/>
              <a:cs typeface="Calibri" panose="020F0502020204030204" charset="0"/>
            </a:endParaRPr>
          </a:p>
        </p:txBody>
      </p:sp>
      <p:sp>
        <p:nvSpPr>
          <p:cNvPr id="133" name="Tên 2"/>
          <p:cNvSpPr txBox="1"/>
          <p:nvPr/>
        </p:nvSpPr>
        <p:spPr>
          <a:xfrm>
            <a:off x="1264285" y="1837055"/>
            <a:ext cx="3328670" cy="42862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1pPr>
            <a:lvl2pPr marR="0" lvl="1"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2pPr>
            <a:lvl3pPr marR="0" lvl="2"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3pPr>
            <a:lvl4pPr marR="0" lvl="3"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4pPr>
            <a:lvl5pPr marR="0" lvl="4"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5pPr>
            <a:lvl6pPr marR="0" lvl="5"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6pPr>
            <a:lvl7pPr marR="0" lvl="6"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7pPr>
            <a:lvl8pPr marR="0" lvl="7"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8pPr>
            <a:lvl9pPr marR="0" lvl="8"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9pPr>
          </a:lstStyle>
          <a:p>
            <a:pPr marL="0" lvl="0" indent="0" algn="l" rtl="0">
              <a:lnSpc>
                <a:spcPct val="90000"/>
              </a:lnSpc>
              <a:spcBef>
                <a:spcPts val="0"/>
              </a:spcBef>
              <a:spcAft>
                <a:spcPts val="0"/>
              </a:spcAft>
              <a:buNone/>
            </a:pPr>
            <a:r>
              <a:rPr lang="en-US" altLang="en-GB" sz="1600">
                <a:solidFill>
                  <a:schemeClr val="bg2"/>
                </a:solidFill>
                <a:latin typeface="Calibri" panose="020F0502020204030204" charset="0"/>
                <a:cs typeface="Calibri" panose="020F0502020204030204" charset="0"/>
              </a:rPr>
              <a:t>Vo Nguyen Hoang</a:t>
            </a:r>
            <a:endParaRPr lang="en-US" altLang="en-GB" sz="1600">
              <a:solidFill>
                <a:srgbClr val="8DFCF5"/>
              </a:solidFill>
              <a:latin typeface="Calibri" panose="020F0502020204030204" charset="0"/>
              <a:cs typeface="Calibri" panose="020F0502020204030204" charset="0"/>
            </a:endParaRPr>
          </a:p>
          <a:p>
            <a:pPr marL="0" lvl="0" indent="0" algn="l" rtl="0">
              <a:lnSpc>
                <a:spcPct val="150000"/>
              </a:lnSpc>
              <a:spcBef>
                <a:spcPts val="0"/>
              </a:spcBef>
              <a:spcAft>
                <a:spcPts val="0"/>
              </a:spcAft>
              <a:buNone/>
            </a:pPr>
            <a:r>
              <a:rPr lang="en-US" altLang="en-GB" sz="1200">
                <a:solidFill>
                  <a:schemeClr val="tx2"/>
                </a:solidFill>
                <a:latin typeface="Calibri" panose="020F0502020204030204" charset="0"/>
                <a:cs typeface="Calibri" panose="020F0502020204030204" charset="0"/>
                <a:sym typeface="+mn-ea"/>
              </a:rPr>
              <a:t>Student code: SE130308</a:t>
            </a:r>
            <a:endParaRPr lang="en-US" altLang="en-GB" sz="1200">
              <a:solidFill>
                <a:schemeClr val="tx2"/>
              </a:solidFill>
              <a:latin typeface="Calibri" panose="020F0502020204030204" charset="0"/>
              <a:cs typeface="Calibri" panose="020F0502020204030204" charset="0"/>
              <a:sym typeface="+mn-ea"/>
            </a:endParaRPr>
          </a:p>
          <a:p>
            <a:pPr marL="0" lvl="0" indent="0" algn="l" rtl="0">
              <a:lnSpc>
                <a:spcPct val="90000"/>
              </a:lnSpc>
              <a:spcBef>
                <a:spcPts val="0"/>
              </a:spcBef>
              <a:spcAft>
                <a:spcPts val="0"/>
              </a:spcAft>
              <a:buNone/>
            </a:pPr>
            <a:endParaRPr lang="en-US" altLang="en-GB" sz="1200">
              <a:solidFill>
                <a:schemeClr val="tx2"/>
              </a:solidFill>
              <a:latin typeface="Calibri" panose="020F0502020204030204" charset="0"/>
              <a:cs typeface="Calibri" panose="020F0502020204030204" charset="0"/>
            </a:endParaRPr>
          </a:p>
        </p:txBody>
      </p:sp>
      <p:sp>
        <p:nvSpPr>
          <p:cNvPr id="134" name="Tên 3"/>
          <p:cNvSpPr txBox="1"/>
          <p:nvPr/>
        </p:nvSpPr>
        <p:spPr>
          <a:xfrm>
            <a:off x="1264285" y="3253802"/>
            <a:ext cx="3328670" cy="42862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1pPr>
            <a:lvl2pPr marR="0" lvl="1"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2pPr>
            <a:lvl3pPr marR="0" lvl="2"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3pPr>
            <a:lvl4pPr marR="0" lvl="3"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4pPr>
            <a:lvl5pPr marR="0" lvl="4"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5pPr>
            <a:lvl6pPr marR="0" lvl="5"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6pPr>
            <a:lvl7pPr marR="0" lvl="6"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7pPr>
            <a:lvl8pPr marR="0" lvl="7"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8pPr>
            <a:lvl9pPr marR="0" lvl="8"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9pPr>
          </a:lstStyle>
          <a:p>
            <a:pPr marL="0" lvl="0" indent="0" algn="l" rtl="0">
              <a:lnSpc>
                <a:spcPct val="90000"/>
              </a:lnSpc>
              <a:spcBef>
                <a:spcPts val="0"/>
              </a:spcBef>
              <a:spcAft>
                <a:spcPts val="0"/>
              </a:spcAft>
              <a:buNone/>
            </a:pPr>
            <a:r>
              <a:rPr lang="en-US" altLang="en-GB" sz="1600" dirty="0">
                <a:solidFill>
                  <a:schemeClr val="bg2"/>
                </a:solidFill>
                <a:latin typeface="Calibri" panose="020F0502020204030204" charset="0"/>
                <a:cs typeface="Calibri" panose="020F0502020204030204" charset="0"/>
                <a:sym typeface="+mn-ea"/>
              </a:rPr>
              <a:t>Nguyen Hung Hai</a:t>
            </a:r>
            <a:endParaRPr lang="en-US" altLang="en-GB" sz="1600" dirty="0">
              <a:latin typeface="Calibri" panose="020F0502020204030204" charset="0"/>
              <a:cs typeface="Calibri" panose="020F0502020204030204" charset="0"/>
            </a:endParaRPr>
          </a:p>
          <a:p>
            <a:pPr marL="0" lvl="0" indent="0" algn="l" rtl="0">
              <a:lnSpc>
                <a:spcPct val="150000"/>
              </a:lnSpc>
              <a:spcBef>
                <a:spcPts val="0"/>
              </a:spcBef>
              <a:spcAft>
                <a:spcPts val="0"/>
              </a:spcAft>
              <a:buNone/>
            </a:pPr>
            <a:r>
              <a:rPr lang="en-US" altLang="en-GB" sz="1200" dirty="0">
                <a:solidFill>
                  <a:schemeClr val="tx2"/>
                </a:solidFill>
                <a:latin typeface="Calibri" panose="020F0502020204030204" charset="0"/>
                <a:cs typeface="Calibri" panose="020F0502020204030204" charset="0"/>
                <a:sym typeface="+mn-ea"/>
              </a:rPr>
              <a:t>Student code: SE141104</a:t>
            </a:r>
            <a:endParaRPr lang="en-US" altLang="en-GB" sz="1200" dirty="0">
              <a:solidFill>
                <a:schemeClr val="tx2"/>
              </a:solidFill>
              <a:latin typeface="Calibri" panose="020F0502020204030204" charset="0"/>
              <a:cs typeface="Calibri" panose="020F0502020204030204" charset="0"/>
            </a:endParaRPr>
          </a:p>
          <a:p>
            <a:pPr marL="0" lvl="0" indent="0" algn="l" rtl="0">
              <a:lnSpc>
                <a:spcPct val="90000"/>
              </a:lnSpc>
              <a:spcBef>
                <a:spcPts val="0"/>
              </a:spcBef>
              <a:spcAft>
                <a:spcPts val="0"/>
              </a:spcAft>
              <a:buNone/>
            </a:pPr>
            <a:endParaRPr lang="en-US" altLang="en-GB" sz="1200" dirty="0">
              <a:solidFill>
                <a:schemeClr val="tx2"/>
              </a:solidFill>
              <a:latin typeface="Calibri" panose="020F0502020204030204" charset="0"/>
              <a:cs typeface="Calibri" panose="020F0502020204030204" charset="0"/>
            </a:endParaRPr>
          </a:p>
        </p:txBody>
      </p:sp>
      <p:sp>
        <p:nvSpPr>
          <p:cNvPr id="135" name="Tên 4"/>
          <p:cNvSpPr txBox="1"/>
          <p:nvPr/>
        </p:nvSpPr>
        <p:spPr>
          <a:xfrm>
            <a:off x="1264285" y="2561120"/>
            <a:ext cx="3328670" cy="42862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1pPr>
            <a:lvl2pPr marR="0" lvl="1"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2pPr>
            <a:lvl3pPr marR="0" lvl="2"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3pPr>
            <a:lvl4pPr marR="0" lvl="3"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4pPr>
            <a:lvl5pPr marR="0" lvl="4"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5pPr>
            <a:lvl6pPr marR="0" lvl="5"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6pPr>
            <a:lvl7pPr marR="0" lvl="6"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7pPr>
            <a:lvl8pPr marR="0" lvl="7"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8pPr>
            <a:lvl9pPr marR="0" lvl="8"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9pPr>
          </a:lstStyle>
          <a:p>
            <a:pPr marL="0" lvl="0" indent="0" algn="l" rtl="0">
              <a:lnSpc>
                <a:spcPct val="90000"/>
              </a:lnSpc>
              <a:spcBef>
                <a:spcPts val="0"/>
              </a:spcBef>
              <a:spcAft>
                <a:spcPts val="0"/>
              </a:spcAft>
              <a:buNone/>
            </a:pPr>
            <a:r>
              <a:rPr lang="en-US" altLang="en-GB" sz="1600" dirty="0">
                <a:solidFill>
                  <a:schemeClr val="bg2"/>
                </a:solidFill>
                <a:latin typeface="Calibri" panose="020F0502020204030204" charset="0"/>
                <a:cs typeface="Calibri" panose="020F0502020204030204" charset="0"/>
              </a:rPr>
              <a:t>Phan </a:t>
            </a:r>
            <a:r>
              <a:rPr lang="en-US" altLang="en-GB" sz="1600" dirty="0" err="1">
                <a:solidFill>
                  <a:schemeClr val="bg2"/>
                </a:solidFill>
                <a:latin typeface="Calibri" panose="020F0502020204030204" charset="0"/>
                <a:cs typeface="Calibri" panose="020F0502020204030204" charset="0"/>
              </a:rPr>
              <a:t>Nhat</a:t>
            </a:r>
            <a:r>
              <a:rPr lang="en-US" altLang="en-GB" sz="1600" dirty="0">
                <a:solidFill>
                  <a:schemeClr val="bg2"/>
                </a:solidFill>
                <a:latin typeface="Calibri" panose="020F0502020204030204" charset="0"/>
                <a:cs typeface="Calibri" panose="020F0502020204030204" charset="0"/>
              </a:rPr>
              <a:t> Truong</a:t>
            </a:r>
            <a:r>
              <a:rPr lang="en-US" altLang="en-GB" sz="1600" dirty="0">
                <a:solidFill>
                  <a:srgbClr val="7FBFF5"/>
                </a:solidFill>
                <a:latin typeface="Calibri" panose="020F0502020204030204" charset="0"/>
                <a:cs typeface="Calibri" panose="020F0502020204030204" charset="0"/>
              </a:rPr>
              <a:t> </a:t>
            </a:r>
            <a:endParaRPr lang="en-US" altLang="en-GB" sz="1600" dirty="0">
              <a:solidFill>
                <a:srgbClr val="7FBFF5"/>
              </a:solidFill>
              <a:latin typeface="Calibri" panose="020F0502020204030204" charset="0"/>
              <a:cs typeface="Calibri" panose="020F0502020204030204" charset="0"/>
            </a:endParaRPr>
          </a:p>
          <a:p>
            <a:pPr marL="0" lvl="0" indent="0" algn="l" rtl="0">
              <a:lnSpc>
                <a:spcPct val="150000"/>
              </a:lnSpc>
              <a:spcBef>
                <a:spcPts val="0"/>
              </a:spcBef>
              <a:spcAft>
                <a:spcPts val="0"/>
              </a:spcAft>
              <a:buNone/>
            </a:pPr>
            <a:r>
              <a:rPr lang="en-US" altLang="en-GB" sz="1200" dirty="0">
                <a:solidFill>
                  <a:schemeClr val="tx2"/>
                </a:solidFill>
                <a:latin typeface="Calibri" panose="020F0502020204030204" charset="0"/>
                <a:cs typeface="Calibri" panose="020F0502020204030204" charset="0"/>
                <a:sym typeface="+mn-ea"/>
              </a:rPr>
              <a:t>Student code: SE140413</a:t>
            </a:r>
            <a:endParaRPr lang="en-US" altLang="en-GB" sz="1200" dirty="0">
              <a:solidFill>
                <a:schemeClr val="tx2"/>
              </a:solidFill>
              <a:latin typeface="Calibri" panose="020F0502020204030204" charset="0"/>
              <a:cs typeface="Calibri" panose="020F0502020204030204" charset="0"/>
              <a:sym typeface="+mn-ea"/>
            </a:endParaRPr>
          </a:p>
          <a:p>
            <a:pPr marL="0" lvl="0" indent="0" algn="l" rtl="0">
              <a:lnSpc>
                <a:spcPct val="90000"/>
              </a:lnSpc>
              <a:spcBef>
                <a:spcPts val="0"/>
              </a:spcBef>
              <a:spcAft>
                <a:spcPts val="0"/>
              </a:spcAft>
              <a:buNone/>
            </a:pPr>
            <a:endParaRPr lang="en-US" altLang="en-GB" sz="1200" dirty="0">
              <a:solidFill>
                <a:schemeClr val="tx2"/>
              </a:solidFill>
              <a:latin typeface="Calibri" panose="020F0502020204030204" charset="0"/>
              <a:cs typeface="Calibri" panose="020F0502020204030204" charset="0"/>
            </a:endParaRPr>
          </a:p>
        </p:txBody>
      </p:sp>
      <p:sp>
        <p:nvSpPr>
          <p:cNvPr id="136" name="Tên 5"/>
          <p:cNvSpPr txBox="1"/>
          <p:nvPr/>
        </p:nvSpPr>
        <p:spPr>
          <a:xfrm>
            <a:off x="1264285" y="3918585"/>
            <a:ext cx="3328670" cy="42862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1pPr>
            <a:lvl2pPr marR="0" lvl="1"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2pPr>
            <a:lvl3pPr marR="0" lvl="2"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3pPr>
            <a:lvl4pPr marR="0" lvl="3"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4pPr>
            <a:lvl5pPr marR="0" lvl="4"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5pPr>
            <a:lvl6pPr marR="0" lvl="5"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6pPr>
            <a:lvl7pPr marR="0" lvl="6"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7pPr>
            <a:lvl8pPr marR="0" lvl="7"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8pPr>
            <a:lvl9pPr marR="0" lvl="8"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9pPr>
          </a:lstStyle>
          <a:p>
            <a:pPr marL="0" lvl="0" indent="0" algn="l" rtl="0">
              <a:lnSpc>
                <a:spcPct val="90000"/>
              </a:lnSpc>
              <a:spcBef>
                <a:spcPts val="0"/>
              </a:spcBef>
              <a:spcAft>
                <a:spcPts val="0"/>
              </a:spcAft>
              <a:buNone/>
            </a:pPr>
            <a:r>
              <a:rPr lang="en-US" altLang="en-GB" sz="1600">
                <a:solidFill>
                  <a:schemeClr val="bg2"/>
                </a:solidFill>
                <a:latin typeface="Calibri" panose="020F0502020204030204" charset="0"/>
                <a:cs typeface="Calibri" panose="020F0502020204030204" charset="0"/>
              </a:rPr>
              <a:t>Le Minh Khoi</a:t>
            </a:r>
            <a:endParaRPr lang="en-US" altLang="en-GB" sz="1600">
              <a:solidFill>
                <a:srgbClr val="7BABF3"/>
              </a:solidFill>
              <a:latin typeface="Calibri" panose="020F0502020204030204" charset="0"/>
              <a:cs typeface="Calibri" panose="020F0502020204030204" charset="0"/>
            </a:endParaRPr>
          </a:p>
          <a:p>
            <a:pPr marL="0" lvl="0" indent="0" algn="l" rtl="0">
              <a:lnSpc>
                <a:spcPct val="150000"/>
              </a:lnSpc>
              <a:spcBef>
                <a:spcPts val="0"/>
              </a:spcBef>
              <a:spcAft>
                <a:spcPts val="0"/>
              </a:spcAft>
              <a:buNone/>
            </a:pPr>
            <a:r>
              <a:rPr lang="en-US" altLang="en-GB" sz="1200">
                <a:solidFill>
                  <a:schemeClr val="tx2"/>
                </a:solidFill>
                <a:latin typeface="Calibri" panose="020F0502020204030204" charset="0"/>
                <a:cs typeface="Calibri" panose="020F0502020204030204" charset="0"/>
                <a:sym typeface="+mn-ea"/>
              </a:rPr>
              <a:t>Student code: SE140763</a:t>
            </a:r>
            <a:endParaRPr lang="en-US" altLang="en-GB" sz="1200">
              <a:solidFill>
                <a:schemeClr val="tx2"/>
              </a:solidFill>
              <a:latin typeface="Calibri" panose="020F0502020204030204" charset="0"/>
              <a:cs typeface="Calibri" panose="020F0502020204030204" charset="0"/>
            </a:endParaRPr>
          </a:p>
          <a:p>
            <a:pPr marL="0" lvl="0" indent="0" algn="l" rtl="0">
              <a:lnSpc>
                <a:spcPct val="90000"/>
              </a:lnSpc>
              <a:spcBef>
                <a:spcPts val="0"/>
              </a:spcBef>
              <a:spcAft>
                <a:spcPts val="0"/>
              </a:spcAft>
              <a:buNone/>
            </a:pPr>
            <a:endParaRPr lang="en-US" altLang="en-GB" sz="1200">
              <a:solidFill>
                <a:schemeClr val="tx2"/>
              </a:solidFill>
              <a:latin typeface="Calibri" panose="020F0502020204030204" charset="0"/>
              <a:cs typeface="Calibri" panose="020F050202020403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withEffect">
                                  <p:stCondLst>
                                    <p:cond delay="0"/>
                                  </p:stCondLst>
                                  <p:childTnLst>
                                    <p:set>
                                      <p:cBhvr>
                                        <p:cTn id="6" dur="1000" fill="hold">
                                          <p:stCondLst>
                                            <p:cond delay="0"/>
                                          </p:stCondLst>
                                        </p:cTn>
                                        <p:tgtEl>
                                          <p:spTgt spid="810"/>
                                        </p:tgtEl>
                                        <p:attrNameLst>
                                          <p:attrName>style.visibility</p:attrName>
                                        </p:attrNameLst>
                                      </p:cBhvr>
                                      <p:to>
                                        <p:strVal val="visible"/>
                                      </p:to>
                                    </p:set>
                                    <p:anim calcmode="lin" valueType="num">
                                      <p:cBhvr>
                                        <p:cTn id="7" dur="1000" fill="hold"/>
                                        <p:tgtEl>
                                          <p:spTgt spid="810"/>
                                        </p:tgtEl>
                                        <p:attrNameLst>
                                          <p:attrName>ppt_w</p:attrName>
                                        </p:attrNameLst>
                                      </p:cBhvr>
                                      <p:tavLst>
                                        <p:tav tm="0">
                                          <p:val>
                                            <p:strVal val="#ppt_w*0.05"/>
                                          </p:val>
                                        </p:tav>
                                        <p:tav tm="100000">
                                          <p:val>
                                            <p:strVal val="#ppt_w"/>
                                          </p:val>
                                        </p:tav>
                                      </p:tavLst>
                                    </p:anim>
                                    <p:anim calcmode="lin" valueType="num">
                                      <p:cBhvr>
                                        <p:cTn id="8" dur="1000" fill="hold"/>
                                        <p:tgtEl>
                                          <p:spTgt spid="810"/>
                                        </p:tgtEl>
                                        <p:attrNameLst>
                                          <p:attrName>ppt_h</p:attrName>
                                        </p:attrNameLst>
                                      </p:cBhvr>
                                      <p:tavLst>
                                        <p:tav tm="0">
                                          <p:val>
                                            <p:strVal val="#ppt_h"/>
                                          </p:val>
                                        </p:tav>
                                        <p:tav tm="100000">
                                          <p:val>
                                            <p:strVal val="#ppt_h"/>
                                          </p:val>
                                        </p:tav>
                                      </p:tavLst>
                                    </p:anim>
                                    <p:anim calcmode="lin" valueType="num">
                                      <p:cBhvr>
                                        <p:cTn id="9" dur="1000" fill="hold"/>
                                        <p:tgtEl>
                                          <p:spTgt spid="810"/>
                                        </p:tgtEl>
                                        <p:attrNameLst>
                                          <p:attrName>ppt_x</p:attrName>
                                        </p:attrNameLst>
                                      </p:cBhvr>
                                      <p:tavLst>
                                        <p:tav tm="0">
                                          <p:val>
                                            <p:strVal val="#ppt_x-.2"/>
                                          </p:val>
                                        </p:tav>
                                        <p:tav tm="100000">
                                          <p:val>
                                            <p:strVal val="#ppt_x"/>
                                          </p:val>
                                        </p:tav>
                                      </p:tavLst>
                                    </p:anim>
                                    <p:anim calcmode="lin" valueType="num">
                                      <p:cBhvr>
                                        <p:cTn id="10" dur="1000" fill="hold"/>
                                        <p:tgtEl>
                                          <p:spTgt spid="810"/>
                                        </p:tgtEl>
                                        <p:attrNameLst>
                                          <p:attrName>ppt_y</p:attrName>
                                        </p:attrNameLst>
                                      </p:cBhvr>
                                      <p:tavLst>
                                        <p:tav tm="0">
                                          <p:val>
                                            <p:strVal val="#ppt_y"/>
                                          </p:val>
                                        </p:tav>
                                        <p:tav tm="100000">
                                          <p:val>
                                            <p:strVal val="#ppt_y"/>
                                          </p:val>
                                        </p:tav>
                                      </p:tavLst>
                                    </p:anim>
                                    <p:animEffect transition="in" filter="fade">
                                      <p:cBhvr>
                                        <p:cTn id="11" dur="1000"/>
                                        <p:tgtEl>
                                          <p:spTgt spid="810"/>
                                        </p:tgtEl>
                                      </p:cBhvr>
                                    </p:animEffect>
                                  </p:childTnLst>
                                </p:cTn>
                              </p:par>
                              <p:par>
                                <p:cTn id="12" presetID="54" presetClass="entr" presetSubtype="0" accel="100000" fill="hold" grpId="0" nodeType="withEffect">
                                  <p:stCondLst>
                                    <p:cond delay="0"/>
                                  </p:stCondLst>
                                  <p:childTnLst>
                                    <p:set>
                                      <p:cBhvr>
                                        <p:cTn id="13" dur="1000" fill="hold">
                                          <p:stCondLst>
                                            <p:cond delay="0"/>
                                          </p:stCondLst>
                                        </p:cTn>
                                        <p:tgtEl>
                                          <p:spTgt spid="133"/>
                                        </p:tgtEl>
                                        <p:attrNameLst>
                                          <p:attrName>style.visibility</p:attrName>
                                        </p:attrNameLst>
                                      </p:cBhvr>
                                      <p:to>
                                        <p:strVal val="visible"/>
                                      </p:to>
                                    </p:set>
                                    <p:anim calcmode="lin" valueType="num">
                                      <p:cBhvr>
                                        <p:cTn id="14" dur="1000" fill="hold"/>
                                        <p:tgtEl>
                                          <p:spTgt spid="133"/>
                                        </p:tgtEl>
                                        <p:attrNameLst>
                                          <p:attrName>ppt_w</p:attrName>
                                        </p:attrNameLst>
                                      </p:cBhvr>
                                      <p:tavLst>
                                        <p:tav tm="0">
                                          <p:val>
                                            <p:strVal val="#ppt_w*0.05"/>
                                          </p:val>
                                        </p:tav>
                                        <p:tav tm="100000">
                                          <p:val>
                                            <p:strVal val="#ppt_w"/>
                                          </p:val>
                                        </p:tav>
                                      </p:tavLst>
                                    </p:anim>
                                    <p:anim calcmode="lin" valueType="num">
                                      <p:cBhvr>
                                        <p:cTn id="15" dur="1000" fill="hold"/>
                                        <p:tgtEl>
                                          <p:spTgt spid="133"/>
                                        </p:tgtEl>
                                        <p:attrNameLst>
                                          <p:attrName>ppt_h</p:attrName>
                                        </p:attrNameLst>
                                      </p:cBhvr>
                                      <p:tavLst>
                                        <p:tav tm="0">
                                          <p:val>
                                            <p:strVal val="#ppt_h"/>
                                          </p:val>
                                        </p:tav>
                                        <p:tav tm="100000">
                                          <p:val>
                                            <p:strVal val="#ppt_h"/>
                                          </p:val>
                                        </p:tav>
                                      </p:tavLst>
                                    </p:anim>
                                    <p:anim calcmode="lin" valueType="num">
                                      <p:cBhvr>
                                        <p:cTn id="16" dur="1000" fill="hold"/>
                                        <p:tgtEl>
                                          <p:spTgt spid="133"/>
                                        </p:tgtEl>
                                        <p:attrNameLst>
                                          <p:attrName>ppt_x</p:attrName>
                                        </p:attrNameLst>
                                      </p:cBhvr>
                                      <p:tavLst>
                                        <p:tav tm="0">
                                          <p:val>
                                            <p:strVal val="#ppt_x-.2"/>
                                          </p:val>
                                        </p:tav>
                                        <p:tav tm="100000">
                                          <p:val>
                                            <p:strVal val="#ppt_x"/>
                                          </p:val>
                                        </p:tav>
                                      </p:tavLst>
                                    </p:anim>
                                    <p:anim calcmode="lin" valueType="num">
                                      <p:cBhvr>
                                        <p:cTn id="17" dur="1000" fill="hold"/>
                                        <p:tgtEl>
                                          <p:spTgt spid="133"/>
                                        </p:tgtEl>
                                        <p:attrNameLst>
                                          <p:attrName>ppt_y</p:attrName>
                                        </p:attrNameLst>
                                      </p:cBhvr>
                                      <p:tavLst>
                                        <p:tav tm="0">
                                          <p:val>
                                            <p:strVal val="#ppt_y"/>
                                          </p:val>
                                        </p:tav>
                                        <p:tav tm="100000">
                                          <p:val>
                                            <p:strVal val="#ppt_y"/>
                                          </p:val>
                                        </p:tav>
                                      </p:tavLst>
                                    </p:anim>
                                    <p:animEffect transition="in" filter="fade">
                                      <p:cBhvr>
                                        <p:cTn id="18" dur="1000"/>
                                        <p:tgtEl>
                                          <p:spTgt spid="133"/>
                                        </p:tgtEl>
                                      </p:cBhvr>
                                    </p:animEffect>
                                  </p:childTnLst>
                                </p:cTn>
                              </p:par>
                              <p:par>
                                <p:cTn id="19" presetID="54" presetClass="entr" presetSubtype="0" accel="100000" fill="hold" grpId="0" nodeType="withEffect">
                                  <p:stCondLst>
                                    <p:cond delay="0"/>
                                  </p:stCondLst>
                                  <p:childTnLst>
                                    <p:set>
                                      <p:cBhvr>
                                        <p:cTn id="20" dur="1000" fill="hold">
                                          <p:stCondLst>
                                            <p:cond delay="0"/>
                                          </p:stCondLst>
                                        </p:cTn>
                                        <p:tgtEl>
                                          <p:spTgt spid="134"/>
                                        </p:tgtEl>
                                        <p:attrNameLst>
                                          <p:attrName>style.visibility</p:attrName>
                                        </p:attrNameLst>
                                      </p:cBhvr>
                                      <p:to>
                                        <p:strVal val="visible"/>
                                      </p:to>
                                    </p:set>
                                    <p:anim calcmode="lin" valueType="num">
                                      <p:cBhvr>
                                        <p:cTn id="21" dur="1000" fill="hold"/>
                                        <p:tgtEl>
                                          <p:spTgt spid="134"/>
                                        </p:tgtEl>
                                        <p:attrNameLst>
                                          <p:attrName>ppt_w</p:attrName>
                                        </p:attrNameLst>
                                      </p:cBhvr>
                                      <p:tavLst>
                                        <p:tav tm="0">
                                          <p:val>
                                            <p:strVal val="#ppt_w*0.05"/>
                                          </p:val>
                                        </p:tav>
                                        <p:tav tm="100000">
                                          <p:val>
                                            <p:strVal val="#ppt_w"/>
                                          </p:val>
                                        </p:tav>
                                      </p:tavLst>
                                    </p:anim>
                                    <p:anim calcmode="lin" valueType="num">
                                      <p:cBhvr>
                                        <p:cTn id="22" dur="1000" fill="hold"/>
                                        <p:tgtEl>
                                          <p:spTgt spid="134"/>
                                        </p:tgtEl>
                                        <p:attrNameLst>
                                          <p:attrName>ppt_h</p:attrName>
                                        </p:attrNameLst>
                                      </p:cBhvr>
                                      <p:tavLst>
                                        <p:tav tm="0">
                                          <p:val>
                                            <p:strVal val="#ppt_h"/>
                                          </p:val>
                                        </p:tav>
                                        <p:tav tm="100000">
                                          <p:val>
                                            <p:strVal val="#ppt_h"/>
                                          </p:val>
                                        </p:tav>
                                      </p:tavLst>
                                    </p:anim>
                                    <p:anim calcmode="lin" valueType="num">
                                      <p:cBhvr>
                                        <p:cTn id="23" dur="1000" fill="hold"/>
                                        <p:tgtEl>
                                          <p:spTgt spid="134"/>
                                        </p:tgtEl>
                                        <p:attrNameLst>
                                          <p:attrName>ppt_x</p:attrName>
                                        </p:attrNameLst>
                                      </p:cBhvr>
                                      <p:tavLst>
                                        <p:tav tm="0">
                                          <p:val>
                                            <p:strVal val="#ppt_x-.2"/>
                                          </p:val>
                                        </p:tav>
                                        <p:tav tm="100000">
                                          <p:val>
                                            <p:strVal val="#ppt_x"/>
                                          </p:val>
                                        </p:tav>
                                      </p:tavLst>
                                    </p:anim>
                                    <p:anim calcmode="lin" valueType="num">
                                      <p:cBhvr>
                                        <p:cTn id="24" dur="1000" fill="hold"/>
                                        <p:tgtEl>
                                          <p:spTgt spid="134"/>
                                        </p:tgtEl>
                                        <p:attrNameLst>
                                          <p:attrName>ppt_y</p:attrName>
                                        </p:attrNameLst>
                                      </p:cBhvr>
                                      <p:tavLst>
                                        <p:tav tm="0">
                                          <p:val>
                                            <p:strVal val="#ppt_y"/>
                                          </p:val>
                                        </p:tav>
                                        <p:tav tm="100000">
                                          <p:val>
                                            <p:strVal val="#ppt_y"/>
                                          </p:val>
                                        </p:tav>
                                      </p:tavLst>
                                    </p:anim>
                                    <p:animEffect transition="in" filter="fade">
                                      <p:cBhvr>
                                        <p:cTn id="25" dur="1000"/>
                                        <p:tgtEl>
                                          <p:spTgt spid="134"/>
                                        </p:tgtEl>
                                      </p:cBhvr>
                                    </p:animEffect>
                                  </p:childTnLst>
                                </p:cTn>
                              </p:par>
                              <p:par>
                                <p:cTn id="26" presetID="54" presetClass="entr" presetSubtype="0" accel="100000" fill="hold" grpId="0" nodeType="withEffect">
                                  <p:stCondLst>
                                    <p:cond delay="0"/>
                                  </p:stCondLst>
                                  <p:childTnLst>
                                    <p:set>
                                      <p:cBhvr>
                                        <p:cTn id="27" dur="1000" fill="hold">
                                          <p:stCondLst>
                                            <p:cond delay="0"/>
                                          </p:stCondLst>
                                        </p:cTn>
                                        <p:tgtEl>
                                          <p:spTgt spid="135"/>
                                        </p:tgtEl>
                                        <p:attrNameLst>
                                          <p:attrName>style.visibility</p:attrName>
                                        </p:attrNameLst>
                                      </p:cBhvr>
                                      <p:to>
                                        <p:strVal val="visible"/>
                                      </p:to>
                                    </p:set>
                                    <p:anim calcmode="lin" valueType="num">
                                      <p:cBhvr>
                                        <p:cTn id="28" dur="1000" fill="hold"/>
                                        <p:tgtEl>
                                          <p:spTgt spid="135"/>
                                        </p:tgtEl>
                                        <p:attrNameLst>
                                          <p:attrName>ppt_w</p:attrName>
                                        </p:attrNameLst>
                                      </p:cBhvr>
                                      <p:tavLst>
                                        <p:tav tm="0">
                                          <p:val>
                                            <p:strVal val="#ppt_w*0.05"/>
                                          </p:val>
                                        </p:tav>
                                        <p:tav tm="100000">
                                          <p:val>
                                            <p:strVal val="#ppt_w"/>
                                          </p:val>
                                        </p:tav>
                                      </p:tavLst>
                                    </p:anim>
                                    <p:anim calcmode="lin" valueType="num">
                                      <p:cBhvr>
                                        <p:cTn id="29" dur="1000" fill="hold"/>
                                        <p:tgtEl>
                                          <p:spTgt spid="135"/>
                                        </p:tgtEl>
                                        <p:attrNameLst>
                                          <p:attrName>ppt_h</p:attrName>
                                        </p:attrNameLst>
                                      </p:cBhvr>
                                      <p:tavLst>
                                        <p:tav tm="0">
                                          <p:val>
                                            <p:strVal val="#ppt_h"/>
                                          </p:val>
                                        </p:tav>
                                        <p:tav tm="100000">
                                          <p:val>
                                            <p:strVal val="#ppt_h"/>
                                          </p:val>
                                        </p:tav>
                                      </p:tavLst>
                                    </p:anim>
                                    <p:anim calcmode="lin" valueType="num">
                                      <p:cBhvr>
                                        <p:cTn id="30" dur="1000" fill="hold"/>
                                        <p:tgtEl>
                                          <p:spTgt spid="135"/>
                                        </p:tgtEl>
                                        <p:attrNameLst>
                                          <p:attrName>ppt_x</p:attrName>
                                        </p:attrNameLst>
                                      </p:cBhvr>
                                      <p:tavLst>
                                        <p:tav tm="0">
                                          <p:val>
                                            <p:strVal val="#ppt_x-.2"/>
                                          </p:val>
                                        </p:tav>
                                        <p:tav tm="100000">
                                          <p:val>
                                            <p:strVal val="#ppt_x"/>
                                          </p:val>
                                        </p:tav>
                                      </p:tavLst>
                                    </p:anim>
                                    <p:anim calcmode="lin" valueType="num">
                                      <p:cBhvr>
                                        <p:cTn id="31" dur="1000" fill="hold"/>
                                        <p:tgtEl>
                                          <p:spTgt spid="135"/>
                                        </p:tgtEl>
                                        <p:attrNameLst>
                                          <p:attrName>ppt_y</p:attrName>
                                        </p:attrNameLst>
                                      </p:cBhvr>
                                      <p:tavLst>
                                        <p:tav tm="0">
                                          <p:val>
                                            <p:strVal val="#ppt_y"/>
                                          </p:val>
                                        </p:tav>
                                        <p:tav tm="100000">
                                          <p:val>
                                            <p:strVal val="#ppt_y"/>
                                          </p:val>
                                        </p:tav>
                                      </p:tavLst>
                                    </p:anim>
                                    <p:animEffect transition="in" filter="fade">
                                      <p:cBhvr>
                                        <p:cTn id="32" dur="1000"/>
                                        <p:tgtEl>
                                          <p:spTgt spid="135"/>
                                        </p:tgtEl>
                                      </p:cBhvr>
                                    </p:animEffect>
                                  </p:childTnLst>
                                </p:cTn>
                              </p:par>
                              <p:par>
                                <p:cTn id="33" presetID="54" presetClass="entr" presetSubtype="0" accel="100000" fill="hold" grpId="0" nodeType="withEffect">
                                  <p:stCondLst>
                                    <p:cond delay="0"/>
                                  </p:stCondLst>
                                  <p:childTnLst>
                                    <p:set>
                                      <p:cBhvr>
                                        <p:cTn id="34" dur="1000" fill="hold">
                                          <p:stCondLst>
                                            <p:cond delay="0"/>
                                          </p:stCondLst>
                                        </p:cTn>
                                        <p:tgtEl>
                                          <p:spTgt spid="136"/>
                                        </p:tgtEl>
                                        <p:attrNameLst>
                                          <p:attrName>style.visibility</p:attrName>
                                        </p:attrNameLst>
                                      </p:cBhvr>
                                      <p:to>
                                        <p:strVal val="visible"/>
                                      </p:to>
                                    </p:set>
                                    <p:anim calcmode="lin" valueType="num">
                                      <p:cBhvr>
                                        <p:cTn id="35" dur="1000" fill="hold"/>
                                        <p:tgtEl>
                                          <p:spTgt spid="136"/>
                                        </p:tgtEl>
                                        <p:attrNameLst>
                                          <p:attrName>ppt_w</p:attrName>
                                        </p:attrNameLst>
                                      </p:cBhvr>
                                      <p:tavLst>
                                        <p:tav tm="0">
                                          <p:val>
                                            <p:strVal val="#ppt_w*0.05"/>
                                          </p:val>
                                        </p:tav>
                                        <p:tav tm="100000">
                                          <p:val>
                                            <p:strVal val="#ppt_w"/>
                                          </p:val>
                                        </p:tav>
                                      </p:tavLst>
                                    </p:anim>
                                    <p:anim calcmode="lin" valueType="num">
                                      <p:cBhvr>
                                        <p:cTn id="36" dur="1000" fill="hold"/>
                                        <p:tgtEl>
                                          <p:spTgt spid="136"/>
                                        </p:tgtEl>
                                        <p:attrNameLst>
                                          <p:attrName>ppt_h</p:attrName>
                                        </p:attrNameLst>
                                      </p:cBhvr>
                                      <p:tavLst>
                                        <p:tav tm="0">
                                          <p:val>
                                            <p:strVal val="#ppt_h"/>
                                          </p:val>
                                        </p:tav>
                                        <p:tav tm="100000">
                                          <p:val>
                                            <p:strVal val="#ppt_h"/>
                                          </p:val>
                                        </p:tav>
                                      </p:tavLst>
                                    </p:anim>
                                    <p:anim calcmode="lin" valueType="num">
                                      <p:cBhvr>
                                        <p:cTn id="37" dur="1000" fill="hold"/>
                                        <p:tgtEl>
                                          <p:spTgt spid="136"/>
                                        </p:tgtEl>
                                        <p:attrNameLst>
                                          <p:attrName>ppt_x</p:attrName>
                                        </p:attrNameLst>
                                      </p:cBhvr>
                                      <p:tavLst>
                                        <p:tav tm="0">
                                          <p:val>
                                            <p:strVal val="#ppt_x-.2"/>
                                          </p:val>
                                        </p:tav>
                                        <p:tav tm="100000">
                                          <p:val>
                                            <p:strVal val="#ppt_x"/>
                                          </p:val>
                                        </p:tav>
                                      </p:tavLst>
                                    </p:anim>
                                    <p:anim calcmode="lin" valueType="num">
                                      <p:cBhvr>
                                        <p:cTn id="38" dur="1000" fill="hold"/>
                                        <p:tgtEl>
                                          <p:spTgt spid="136"/>
                                        </p:tgtEl>
                                        <p:attrNameLst>
                                          <p:attrName>ppt_y</p:attrName>
                                        </p:attrNameLst>
                                      </p:cBhvr>
                                      <p:tavLst>
                                        <p:tav tm="0">
                                          <p:val>
                                            <p:strVal val="#ppt_y"/>
                                          </p:val>
                                        </p:tav>
                                        <p:tav tm="100000">
                                          <p:val>
                                            <p:strVal val="#ppt_y"/>
                                          </p:val>
                                        </p:tav>
                                      </p:tavLst>
                                    </p:anim>
                                    <p:animEffect transition="in" filter="fade">
                                      <p:cBhvr>
                                        <p:cTn id="39" dur="10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0" grpId="0"/>
      <p:bldP spid="133" grpId="0"/>
      <p:bldP spid="134" grpId="0"/>
      <p:bldP spid="135" grpId="0"/>
      <p:bldP spid="13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cxnSp>
        <p:nvCxnSpPr>
          <p:cNvPr id="377" name="Google Shape;377;p43"/>
          <p:cNvCxnSpPr/>
          <p:nvPr/>
        </p:nvCxnSpPr>
        <p:spPr>
          <a:xfrm>
            <a:off x="4459605" y="1192530"/>
            <a:ext cx="0" cy="3427095"/>
          </a:xfrm>
          <a:prstGeom prst="straightConnector1">
            <a:avLst/>
          </a:prstGeom>
          <a:noFill/>
          <a:ln w="22225" cap="sq" cmpd="dbl">
            <a:solidFill>
              <a:schemeClr val="dk1"/>
            </a:solidFill>
            <a:prstDash val="solid"/>
            <a:miter lim="800000"/>
            <a:headEnd type="none" w="med" len="med"/>
            <a:tailEnd type="none" w="med" len="med"/>
          </a:ln>
        </p:spPr>
      </p:cxnSp>
      <p:sp>
        <p:nvSpPr>
          <p:cNvPr id="380" name="Google Shape;380;p43"/>
          <p:cNvSpPr txBox="1">
            <a:spLocks noGrp="1"/>
          </p:cNvSpPr>
          <p:nvPr>
            <p:ph type="ctrTitle"/>
          </p:nvPr>
        </p:nvSpPr>
        <p:spPr>
          <a:xfrm>
            <a:off x="3312160" y="274320"/>
            <a:ext cx="2316480" cy="9461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1800">
                <a:solidFill>
                  <a:schemeClr val="dk1"/>
                </a:solidFill>
                <a:latin typeface="Calibri" panose="020F0502020204030204" charset="0"/>
                <a:cs typeface="Calibri" panose="020F0502020204030204" charset="0"/>
                <a:sym typeface="Exo 2"/>
              </a:rPr>
              <a:t>DIFFERENCES</a:t>
            </a:r>
            <a:endParaRPr lang="en-US" altLang="en-GB" sz="1800">
              <a:solidFill>
                <a:schemeClr val="dk1"/>
              </a:solidFill>
              <a:latin typeface="Calibri" panose="020F0502020204030204" charset="0"/>
              <a:cs typeface="Calibri" panose="020F0502020204030204" charset="0"/>
              <a:sym typeface="Exo 2"/>
            </a:endParaRPr>
          </a:p>
        </p:txBody>
      </p:sp>
      <p:sp>
        <p:nvSpPr>
          <p:cNvPr id="5" name="Text Box 4"/>
          <p:cNvSpPr txBox="1"/>
          <p:nvPr/>
        </p:nvSpPr>
        <p:spPr>
          <a:xfrm>
            <a:off x="1276985" y="1090930"/>
            <a:ext cx="1964055" cy="306705"/>
          </a:xfrm>
          <a:prstGeom prst="rect">
            <a:avLst/>
          </a:prstGeom>
          <a:noFill/>
        </p:spPr>
        <p:txBody>
          <a:bodyPr wrap="none" rtlCol="0" anchor="t">
            <a:spAutoFit/>
          </a:bodyPr>
          <a:lstStyle/>
          <a:p>
            <a:r>
              <a:rPr lang="en-US" b="1">
                <a:solidFill>
                  <a:schemeClr val="bg2">
                    <a:lumMod val="20000"/>
                    <a:lumOff val="80000"/>
                  </a:schemeClr>
                </a:solidFill>
                <a:latin typeface="Calibri" panose="020F0502020204030204" charset="0"/>
                <a:cs typeface="Calibri" panose="020F0502020204030204" charset="0"/>
                <a:sym typeface="+mn-ea"/>
              </a:rPr>
              <a:t>IT BUSINESS ANALYST</a:t>
            </a:r>
            <a:endParaRPr lang="en-US" b="1">
              <a:solidFill>
                <a:schemeClr val="bg2">
                  <a:lumMod val="20000"/>
                  <a:lumOff val="80000"/>
                </a:schemeClr>
              </a:solidFill>
              <a:latin typeface="Calibri" panose="020F0502020204030204" charset="0"/>
              <a:cs typeface="Calibri" panose="020F0502020204030204" charset="0"/>
              <a:sym typeface="+mn-ea"/>
            </a:endParaRPr>
          </a:p>
        </p:txBody>
      </p:sp>
      <p:sp>
        <p:nvSpPr>
          <p:cNvPr id="6" name="Text Box 5"/>
          <p:cNvSpPr txBox="1"/>
          <p:nvPr/>
        </p:nvSpPr>
        <p:spPr>
          <a:xfrm>
            <a:off x="5448935" y="1090930"/>
            <a:ext cx="2596515" cy="306705"/>
          </a:xfrm>
          <a:prstGeom prst="rect">
            <a:avLst/>
          </a:prstGeom>
          <a:noFill/>
        </p:spPr>
        <p:txBody>
          <a:bodyPr wrap="none" rtlCol="0" anchor="t">
            <a:spAutoFit/>
          </a:bodyPr>
          <a:lstStyle/>
          <a:p>
            <a:r>
              <a:rPr lang="en-US" b="1">
                <a:solidFill>
                  <a:schemeClr val="bg2">
                    <a:lumMod val="20000"/>
                    <a:lumOff val="80000"/>
                  </a:schemeClr>
                </a:solidFill>
                <a:latin typeface="Calibri" panose="020F0502020204030204" charset="0"/>
                <a:cs typeface="Calibri" panose="020F0502020204030204" charset="0"/>
                <a:sym typeface="+mn-ea"/>
              </a:rPr>
              <a:t>BRIDGE SOFTWARE ENGINEER</a:t>
            </a:r>
            <a:endParaRPr lang="en-US" b="1">
              <a:solidFill>
                <a:schemeClr val="bg2">
                  <a:lumMod val="20000"/>
                  <a:lumOff val="80000"/>
                </a:schemeClr>
              </a:solidFill>
              <a:latin typeface="Calibri" panose="020F0502020204030204" charset="0"/>
              <a:cs typeface="Calibri" panose="020F0502020204030204" charset="0"/>
              <a:sym typeface="+mn-ea"/>
            </a:endParaRPr>
          </a:p>
        </p:txBody>
      </p:sp>
      <p:cxnSp>
        <p:nvCxnSpPr>
          <p:cNvPr id="7" name="Straight Connector 6"/>
          <p:cNvCxnSpPr/>
          <p:nvPr/>
        </p:nvCxnSpPr>
        <p:spPr>
          <a:xfrm>
            <a:off x="280670" y="1492250"/>
            <a:ext cx="8532495" cy="0"/>
          </a:xfrm>
          <a:prstGeom prst="line">
            <a:avLst/>
          </a:prstGeom>
          <a:ln w="22225" cap="sq" cmpd="dbl">
            <a:prstDash val="solid"/>
            <a:miter lim="800000"/>
          </a:ln>
        </p:spPr>
        <p:style>
          <a:lnRef idx="1">
            <a:schemeClr val="accent1"/>
          </a:lnRef>
          <a:fillRef idx="0">
            <a:schemeClr val="accent1"/>
          </a:fillRef>
          <a:effectRef idx="0">
            <a:schemeClr val="accent1"/>
          </a:effectRef>
          <a:fontRef idx="minor">
            <a:schemeClr val="tx1"/>
          </a:fontRef>
        </p:style>
      </p:cxnSp>
      <p:sp>
        <p:nvSpPr>
          <p:cNvPr id="2" name="Google Shape;627;p54"/>
          <p:cNvSpPr txBox="1"/>
          <p:nvPr/>
        </p:nvSpPr>
        <p:spPr>
          <a:xfrm>
            <a:off x="4507230" y="1395730"/>
            <a:ext cx="4307205" cy="1570990"/>
          </a:xfrm>
          <a:prstGeom prst="rect">
            <a:avLst/>
          </a:prstGeom>
          <a:noFill/>
          <a:ln>
            <a:noFill/>
          </a:ln>
        </p:spPr>
        <p:txBody>
          <a:bodyPr spcFirstLastPara="1" wrap="square" lIns="91425" tIns="91425" rIns="91425" bIns="91425" anchor="t" anchorCtr="0">
            <a:noAutofit/>
          </a:bodyPr>
          <a:lstStyle/>
          <a:p>
            <a:pPr marL="241300" lvl="0" indent="-196850" algn="l" rtl="0" eaLnBrk="1" fontAlgn="auto" latinLnBrk="0" hangingPunct="1">
              <a:lnSpc>
                <a:spcPct val="135000"/>
              </a:lnSpc>
              <a:spcAft>
                <a:spcPts val="0"/>
              </a:spcAft>
              <a:buClr>
                <a:schemeClr val="dk2"/>
              </a:buClr>
              <a:buSzPts val="1100"/>
              <a:buFont typeface="Roboto Condensed Light" panose="02000000000000000000"/>
              <a:buChar char="■"/>
            </a:pPr>
            <a:r>
              <a:rPr lang="en-US">
                <a:solidFill>
                  <a:schemeClr val="lt2"/>
                </a:solidFill>
                <a:latin typeface="Calibri" panose="020F0502020204030204" charset="0"/>
                <a:ea typeface="Roboto Condensed Light" panose="02000000000000000000"/>
                <a:cs typeface="Calibri" panose="020F0502020204030204" charset="0"/>
                <a:sym typeface="Roboto Condensed Light" panose="02000000000000000000"/>
              </a:rPr>
              <a:t>Key responsibilities:</a:t>
            </a:r>
            <a:endParaRPr lang="en-US">
              <a:solidFill>
                <a:schemeClr val="lt2"/>
              </a:solid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Answer any question from the development team and the customers.</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Keep track of the working progress and problems that may arise along the way.</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Guarantee the product’s quality and punctuality</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Convey the customers’ need to the development team accurately</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Make sure the communication between the two sides go smoothly</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p:txBody>
      </p:sp>
      <p:sp>
        <p:nvSpPr>
          <p:cNvPr id="3" name="Google Shape;627;p54"/>
          <p:cNvSpPr txBox="1"/>
          <p:nvPr/>
        </p:nvSpPr>
        <p:spPr>
          <a:xfrm>
            <a:off x="281305" y="1394460"/>
            <a:ext cx="4130675" cy="3551555"/>
          </a:xfrm>
          <a:prstGeom prst="rect">
            <a:avLst/>
          </a:prstGeom>
          <a:noFill/>
          <a:ln>
            <a:noFill/>
          </a:ln>
        </p:spPr>
        <p:txBody>
          <a:bodyPr spcFirstLastPara="1" wrap="square" lIns="91425" tIns="91425" rIns="91425" bIns="91425" anchor="t" anchorCtr="0">
            <a:noAutofit/>
          </a:bodyPr>
          <a:lstStyle/>
          <a:p>
            <a:pPr marL="237490" lvl="0" indent="-198755" algn="l" rtl="0" eaLnBrk="1" fontAlgn="auto" latinLnBrk="0" hangingPunct="1">
              <a:lnSpc>
                <a:spcPct val="135000"/>
              </a:lnSpc>
              <a:spcBef>
                <a:spcPts val="200"/>
              </a:spcBef>
              <a:spcAft>
                <a:spcPts val="0"/>
              </a:spcAft>
              <a:buClr>
                <a:schemeClr val="dk2"/>
              </a:buClr>
              <a:buSzPts val="1100"/>
              <a:buFont typeface="Roboto Condensed Light" panose="0200000000000000000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Key responsibilities:</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nSpc>
                <a:spcPct val="135000"/>
              </a:lnSpc>
              <a:spcBef>
                <a:spcPts val="200"/>
              </a:spcBef>
              <a:buClr>
                <a:schemeClr val="dk2"/>
              </a:buClr>
              <a:buSzPct val="150000"/>
              <a:buFont typeface="Arial" panose="020B0604020202020204" pitchFamily="34" charset="0"/>
              <a:buChar char="•"/>
            </a:pPr>
            <a:r>
              <a:rPr lang="en-US" altLang="en-GB" dirty="0">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Engaging with business leaders and users to understand how data-driven changes to process, products, services, software and hardware can improve efficiencies and add value. They must articulate those ideas but also balance them against what’s technologically feasible and financially and functionally reasonable. Depending on the role, you might work with data sets to improve products, hardware, tools, software, services or process.</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p:txBody>
      </p:sp>
    </p:spTree>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1800" dirty="0">
                <a:solidFill>
                  <a:schemeClr val="dk1"/>
                </a:solidFill>
                <a:latin typeface="Segoe UI" panose="020B0502040204020203"/>
                <a:cs typeface="Segoe UI" panose="020B0502040204020203"/>
              </a:rPr>
              <a:t>DIFFERENCES</a:t>
            </a:r>
            <a:endParaRPr lang="en-US" sz="1800" b="0">
              <a:solidFill>
                <a:schemeClr val="dk1"/>
              </a:solidFill>
            </a:endParaRPr>
          </a:p>
          <a:p>
            <a:endParaRPr lang="en-US" dirty="0"/>
          </a:p>
        </p:txBody>
      </p:sp>
      <p:sp>
        <p:nvSpPr>
          <p:cNvPr id="4" name="Title 3"/>
          <p:cNvSpPr>
            <a:spLocks noGrp="1"/>
          </p:cNvSpPr>
          <p:nvPr>
            <p:ph type="ctrTitle" idx="2"/>
          </p:nvPr>
        </p:nvSpPr>
        <p:spPr>
          <a:xfrm>
            <a:off x="530860" y="871855"/>
            <a:ext cx="3714115" cy="427355"/>
          </a:xfrm>
        </p:spPr>
        <p:txBody>
          <a:bodyPr/>
          <a:lstStyle/>
          <a:p>
            <a:endParaRPr lang="en-US" dirty="0">
              <a:solidFill>
                <a:schemeClr val="bg2">
                  <a:lumMod val="20000"/>
                  <a:lumOff val="80000"/>
                </a:schemeClr>
              </a:solidFill>
            </a:endParaRPr>
          </a:p>
          <a:p>
            <a:r>
              <a:rPr lang="en-US" dirty="0">
                <a:solidFill>
                  <a:schemeClr val="bg2">
                    <a:lumMod val="20000"/>
                    <a:lumOff val="80000"/>
                  </a:schemeClr>
                </a:solidFill>
              </a:rPr>
              <a:t>IT BUSINESS ANALYST</a:t>
            </a:r>
            <a:endParaRPr lang="en-US" dirty="0">
              <a:solidFill>
                <a:schemeClr val="bg2">
                  <a:lumMod val="20000"/>
                  <a:lumOff val="80000"/>
                </a:schemeClr>
              </a:solidFill>
            </a:endParaRPr>
          </a:p>
        </p:txBody>
      </p:sp>
      <p:sp>
        <p:nvSpPr>
          <p:cNvPr id="11" name="Title 10"/>
          <p:cNvSpPr>
            <a:spLocks noGrp="1"/>
          </p:cNvSpPr>
          <p:nvPr>
            <p:ph type="ctrTitle" idx="3"/>
          </p:nvPr>
        </p:nvSpPr>
        <p:spPr>
          <a:xfrm>
            <a:off x="4540885" y="1250315"/>
            <a:ext cx="4548505" cy="419100"/>
          </a:xfrm>
        </p:spPr>
        <p:txBody>
          <a:bodyPr/>
          <a:lstStyle/>
          <a:p>
            <a:pPr algn="l"/>
            <a:r>
              <a:rPr lang="en-US" dirty="0">
                <a:solidFill>
                  <a:schemeClr val="bg2">
                    <a:lumMod val="20000"/>
                    <a:lumOff val="80000"/>
                  </a:schemeClr>
                </a:solidFill>
                <a:latin typeface="Calibri" panose="020F0502020204030204"/>
                <a:cs typeface="Calibri" panose="020F0502020204030204"/>
              </a:rPr>
              <a:t>BRIDGE SOFTWARE ENGINEER</a:t>
            </a:r>
            <a:endParaRPr lang="en-US"/>
          </a:p>
        </p:txBody>
      </p:sp>
      <p:pic>
        <p:nvPicPr>
          <p:cNvPr id="22" name="Picture 22" descr="Diagram&#10;&#10;Description automatically generated"/>
          <p:cNvPicPr>
            <a:picLocks noChangeAspect="1"/>
          </p:cNvPicPr>
          <p:nvPr/>
        </p:nvPicPr>
        <p:blipFill>
          <a:blip r:embed="rId1"/>
          <a:stretch>
            <a:fillRect/>
          </a:stretch>
        </p:blipFill>
        <p:spPr>
          <a:xfrm>
            <a:off x="740410" y="1925320"/>
            <a:ext cx="3316605" cy="2494280"/>
          </a:xfrm>
          <a:prstGeom prst="rect">
            <a:avLst/>
          </a:prstGeom>
        </p:spPr>
      </p:pic>
      <p:pic>
        <p:nvPicPr>
          <p:cNvPr id="24" name="Picture 24" descr="A picture containing text&#10;&#10;Description automatically generated"/>
          <p:cNvPicPr>
            <a:picLocks noChangeAspect="1"/>
          </p:cNvPicPr>
          <p:nvPr/>
        </p:nvPicPr>
        <p:blipFill>
          <a:blip r:embed="rId2"/>
          <a:stretch>
            <a:fillRect/>
          </a:stretch>
        </p:blipFill>
        <p:spPr>
          <a:xfrm>
            <a:off x="4785995" y="1922145"/>
            <a:ext cx="3329940" cy="2497455"/>
          </a:xfrm>
          <a:prstGeom prst="rect">
            <a:avLst/>
          </a:prstGeom>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amond(in)">
                                      <p:cBhvr>
                                        <p:cTn id="18" dur="20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cxnSp>
        <p:nvCxnSpPr>
          <p:cNvPr id="377" name="Google Shape;377;p43"/>
          <p:cNvCxnSpPr/>
          <p:nvPr/>
        </p:nvCxnSpPr>
        <p:spPr>
          <a:xfrm>
            <a:off x="4459605" y="1220470"/>
            <a:ext cx="0" cy="3427095"/>
          </a:xfrm>
          <a:prstGeom prst="straightConnector1">
            <a:avLst/>
          </a:prstGeom>
          <a:noFill/>
          <a:ln w="22225" cap="sq" cmpd="dbl">
            <a:solidFill>
              <a:schemeClr val="dk1"/>
            </a:solidFill>
            <a:prstDash val="solid"/>
            <a:miter lim="800000"/>
            <a:headEnd type="none" w="med" len="med"/>
            <a:tailEnd type="none" w="med" len="med"/>
          </a:ln>
        </p:spPr>
      </p:cxnSp>
      <p:sp>
        <p:nvSpPr>
          <p:cNvPr id="380" name="Google Shape;380;p43"/>
          <p:cNvSpPr txBox="1">
            <a:spLocks noGrp="1"/>
          </p:cNvSpPr>
          <p:nvPr>
            <p:ph type="ctrTitle"/>
          </p:nvPr>
        </p:nvSpPr>
        <p:spPr>
          <a:xfrm>
            <a:off x="3312160" y="274320"/>
            <a:ext cx="2316480" cy="9461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1800">
                <a:solidFill>
                  <a:schemeClr val="dk1"/>
                </a:solidFill>
                <a:latin typeface="Calibri" panose="020F0502020204030204" charset="0"/>
                <a:cs typeface="Calibri" panose="020F0502020204030204" charset="0"/>
                <a:sym typeface="Exo 2"/>
              </a:rPr>
              <a:t>DIFFERENCES</a:t>
            </a:r>
            <a:endParaRPr lang="en-US" altLang="en-GB" sz="1800">
              <a:solidFill>
                <a:schemeClr val="dk1"/>
              </a:solidFill>
              <a:latin typeface="Calibri" panose="020F0502020204030204" charset="0"/>
              <a:cs typeface="Calibri" panose="020F0502020204030204" charset="0"/>
              <a:sym typeface="Exo 2"/>
            </a:endParaRPr>
          </a:p>
        </p:txBody>
      </p:sp>
      <p:sp>
        <p:nvSpPr>
          <p:cNvPr id="5" name="Text Box 4"/>
          <p:cNvSpPr txBox="1"/>
          <p:nvPr/>
        </p:nvSpPr>
        <p:spPr>
          <a:xfrm>
            <a:off x="1276985" y="1125855"/>
            <a:ext cx="1964055" cy="306705"/>
          </a:xfrm>
          <a:prstGeom prst="rect">
            <a:avLst/>
          </a:prstGeom>
          <a:noFill/>
        </p:spPr>
        <p:txBody>
          <a:bodyPr wrap="none" rtlCol="0" anchor="t">
            <a:spAutoFit/>
          </a:bodyPr>
          <a:lstStyle/>
          <a:p>
            <a:r>
              <a:rPr lang="en-US" b="1">
                <a:solidFill>
                  <a:schemeClr val="bg2">
                    <a:lumMod val="20000"/>
                    <a:lumOff val="80000"/>
                  </a:schemeClr>
                </a:solidFill>
                <a:latin typeface="Calibri" panose="020F0502020204030204" charset="0"/>
                <a:cs typeface="Calibri" panose="020F0502020204030204" charset="0"/>
                <a:sym typeface="+mn-ea"/>
              </a:rPr>
              <a:t>IT BUSINESS ANALYST</a:t>
            </a:r>
            <a:endParaRPr lang="en-US" b="1">
              <a:solidFill>
                <a:schemeClr val="bg2">
                  <a:lumMod val="20000"/>
                  <a:lumOff val="80000"/>
                </a:schemeClr>
              </a:solidFill>
              <a:latin typeface="Calibri" panose="020F0502020204030204" charset="0"/>
              <a:cs typeface="Calibri" panose="020F0502020204030204" charset="0"/>
              <a:sym typeface="+mn-ea"/>
            </a:endParaRPr>
          </a:p>
        </p:txBody>
      </p:sp>
      <p:sp>
        <p:nvSpPr>
          <p:cNvPr id="6" name="Text Box 5"/>
          <p:cNvSpPr txBox="1"/>
          <p:nvPr/>
        </p:nvSpPr>
        <p:spPr>
          <a:xfrm>
            <a:off x="5448935" y="1125855"/>
            <a:ext cx="2596515" cy="306705"/>
          </a:xfrm>
          <a:prstGeom prst="rect">
            <a:avLst/>
          </a:prstGeom>
          <a:noFill/>
        </p:spPr>
        <p:txBody>
          <a:bodyPr wrap="none" rtlCol="0" anchor="t">
            <a:spAutoFit/>
          </a:bodyPr>
          <a:lstStyle/>
          <a:p>
            <a:r>
              <a:rPr lang="en-US" b="1">
                <a:solidFill>
                  <a:schemeClr val="bg2">
                    <a:lumMod val="20000"/>
                    <a:lumOff val="80000"/>
                  </a:schemeClr>
                </a:solidFill>
                <a:latin typeface="Calibri" panose="020F0502020204030204" charset="0"/>
                <a:cs typeface="Calibri" panose="020F0502020204030204" charset="0"/>
                <a:sym typeface="+mn-ea"/>
              </a:rPr>
              <a:t>BRIDGE SOFTWARE ENGINEER</a:t>
            </a:r>
            <a:endParaRPr lang="en-US" b="1">
              <a:solidFill>
                <a:schemeClr val="bg2">
                  <a:lumMod val="20000"/>
                  <a:lumOff val="80000"/>
                </a:schemeClr>
              </a:solidFill>
              <a:latin typeface="Calibri" panose="020F0502020204030204" charset="0"/>
              <a:cs typeface="Calibri" panose="020F0502020204030204" charset="0"/>
              <a:sym typeface="+mn-ea"/>
            </a:endParaRPr>
          </a:p>
        </p:txBody>
      </p:sp>
      <p:cxnSp>
        <p:nvCxnSpPr>
          <p:cNvPr id="7" name="Straight Connector 6"/>
          <p:cNvCxnSpPr/>
          <p:nvPr/>
        </p:nvCxnSpPr>
        <p:spPr>
          <a:xfrm>
            <a:off x="280670" y="1492250"/>
            <a:ext cx="8532495" cy="0"/>
          </a:xfrm>
          <a:prstGeom prst="line">
            <a:avLst/>
          </a:prstGeom>
          <a:ln w="22225" cap="sq" cmpd="dbl">
            <a:prstDash val="solid"/>
            <a:miter lim="800000"/>
          </a:ln>
        </p:spPr>
        <p:style>
          <a:lnRef idx="1">
            <a:schemeClr val="accent1"/>
          </a:lnRef>
          <a:fillRef idx="0">
            <a:schemeClr val="accent1"/>
          </a:fillRef>
          <a:effectRef idx="0">
            <a:schemeClr val="accent1"/>
          </a:effectRef>
          <a:fontRef idx="minor">
            <a:schemeClr val="tx1"/>
          </a:fontRef>
        </p:style>
      </p:cxnSp>
      <p:sp>
        <p:nvSpPr>
          <p:cNvPr id="2" name="Google Shape;627;p54"/>
          <p:cNvSpPr txBox="1"/>
          <p:nvPr/>
        </p:nvSpPr>
        <p:spPr>
          <a:xfrm>
            <a:off x="4507230" y="1507490"/>
            <a:ext cx="4307205" cy="1570990"/>
          </a:xfrm>
          <a:prstGeom prst="rect">
            <a:avLst/>
          </a:prstGeom>
          <a:noFill/>
          <a:ln>
            <a:noFill/>
          </a:ln>
        </p:spPr>
        <p:txBody>
          <a:bodyPr spcFirstLastPara="1" wrap="square" lIns="91425" tIns="91425" rIns="91425" bIns="91425" anchor="t" anchorCtr="0">
            <a:noAutofit/>
          </a:bodyPr>
          <a:lstStyle/>
          <a:p>
            <a:pPr marL="241300" lvl="0" indent="-196850" algn="l" rtl="0" eaLnBrk="1" fontAlgn="auto" latinLnBrk="0" hangingPunct="1">
              <a:lnSpc>
                <a:spcPct val="135000"/>
              </a:lnSpc>
              <a:spcAft>
                <a:spcPts val="0"/>
              </a:spcAft>
              <a:buClr>
                <a:schemeClr val="dk2"/>
              </a:buClr>
              <a:buSzPts val="1100"/>
              <a:buFont typeface="Roboto Condensed Light" panose="0200000000000000000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Tasks</a:t>
            </a:r>
            <a:r>
              <a:rPr lang="en-US">
                <a:solidFill>
                  <a:schemeClr val="lt2"/>
                </a:solidFill>
                <a:latin typeface="Calibri" panose="020F0502020204030204" charset="0"/>
                <a:ea typeface="Roboto Condensed Light" panose="02000000000000000000"/>
                <a:cs typeface="Calibri" panose="020F0502020204030204" charset="0"/>
                <a:sym typeface="Roboto Condensed Light" panose="02000000000000000000"/>
              </a:rPr>
              <a:t>:</a:t>
            </a:r>
            <a:endParaRPr lang="en-US">
              <a:solidFill>
                <a:schemeClr val="lt2"/>
              </a:solid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Accurately conveying the needs of the customers and coordinate how to proceed </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Encouraging communication between the dev team and the customers</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Preparing design documents for offshore use</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Exchanging email with customers, negotiating with them</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Connecting business chances between both sites</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p:txBody>
      </p:sp>
      <p:sp>
        <p:nvSpPr>
          <p:cNvPr id="4" name="Google Shape;627;p54"/>
          <p:cNvSpPr txBox="1"/>
          <p:nvPr/>
        </p:nvSpPr>
        <p:spPr>
          <a:xfrm>
            <a:off x="281305" y="1492250"/>
            <a:ext cx="4130675" cy="3810635"/>
          </a:xfrm>
          <a:prstGeom prst="rect">
            <a:avLst/>
          </a:prstGeom>
          <a:noFill/>
          <a:ln>
            <a:noFill/>
          </a:ln>
        </p:spPr>
        <p:txBody>
          <a:bodyPr spcFirstLastPara="1" wrap="square" lIns="91425" tIns="91425" rIns="91425" bIns="91425" anchor="t" anchorCtr="0">
            <a:noAutofit/>
          </a:bodyPr>
          <a:lstStyle/>
          <a:p>
            <a:pPr marL="237490" lvl="0" indent="-198755" algn="l" rtl="0" eaLnBrk="1" fontAlgn="auto" latinLnBrk="0" hangingPunct="1">
              <a:lnSpc>
                <a:spcPct val="135000"/>
              </a:lnSpc>
              <a:spcBef>
                <a:spcPts val="200"/>
              </a:spcBef>
              <a:spcAft>
                <a:spcPts val="0"/>
              </a:spcAft>
              <a:buClr>
                <a:schemeClr val="dk2"/>
              </a:buClr>
              <a:buSzPts val="1100"/>
              <a:buFont typeface="Roboto Condensed Light" panose="0200000000000000000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Tasks:</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Creating a detailed business analysis, outlining problems, needs, opportunities, and solutions for a business</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dirty="0">
                <a:solidFill>
                  <a:schemeClr val="lt2"/>
                </a:solidFill>
                <a:uFill>
                  <a:noFill/>
                </a:uFill>
                <a:latin typeface="Calibri" panose="020F0502020204030204"/>
                <a:ea typeface="Roboto Condensed Light" panose="02000000000000000000"/>
                <a:cs typeface="Calibri" panose="020F0502020204030204"/>
                <a:sym typeface="+mn-ea"/>
              </a:rPr>
              <a:t>Consulting with executives and the IT department about the newest technology and its implications in the industry.</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Budgeting and forecasting</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Planning and monitoring</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Reporting</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p:txBody>
      </p:sp>
    </p:spTree>
  </p:cSld>
  <p:clrMapOvr>
    <a:masterClrMapping/>
  </p:clrMapOvr>
  <mc:AlternateContent xmlns:mc="http://schemas.openxmlformats.org/markup-compatibility/2006">
    <mc:Choice xmlns:p14="http://schemas.microsoft.com/office/powerpoint/2010/main" Requires="p14">
      <p:transition spd="slow" p14:dur="1500">
        <p:wipe dir="d"/>
      </p:transition>
    </mc:Choice>
    <mc:Fallback>
      <p:transition spd="slow">
        <p:wipe dir="d"/>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cxnSp>
        <p:nvCxnSpPr>
          <p:cNvPr id="377" name="Google Shape;377;p43"/>
          <p:cNvCxnSpPr/>
          <p:nvPr/>
        </p:nvCxnSpPr>
        <p:spPr>
          <a:xfrm>
            <a:off x="4459605" y="1220470"/>
            <a:ext cx="0" cy="3427095"/>
          </a:xfrm>
          <a:prstGeom prst="straightConnector1">
            <a:avLst/>
          </a:prstGeom>
          <a:noFill/>
          <a:ln w="22225" cap="sq" cmpd="dbl">
            <a:solidFill>
              <a:schemeClr val="dk1"/>
            </a:solidFill>
            <a:prstDash val="solid"/>
            <a:miter lim="800000"/>
            <a:headEnd type="none" w="med" len="med"/>
            <a:tailEnd type="none" w="med" len="med"/>
          </a:ln>
        </p:spPr>
      </p:cxnSp>
      <p:sp>
        <p:nvSpPr>
          <p:cNvPr id="380" name="Google Shape;380;p43"/>
          <p:cNvSpPr txBox="1">
            <a:spLocks noGrp="1"/>
          </p:cNvSpPr>
          <p:nvPr>
            <p:ph type="ctrTitle"/>
          </p:nvPr>
        </p:nvSpPr>
        <p:spPr>
          <a:xfrm>
            <a:off x="3312160" y="274320"/>
            <a:ext cx="2316480" cy="9461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1800">
                <a:solidFill>
                  <a:schemeClr val="dk1"/>
                </a:solidFill>
                <a:latin typeface="Calibri" panose="020F0502020204030204" charset="0"/>
                <a:cs typeface="Calibri" panose="020F0502020204030204" charset="0"/>
                <a:sym typeface="Exo 2"/>
              </a:rPr>
              <a:t>DIFFERENCES</a:t>
            </a:r>
            <a:endParaRPr lang="en-US" altLang="en-GB" sz="1800">
              <a:solidFill>
                <a:schemeClr val="dk1"/>
              </a:solidFill>
              <a:latin typeface="Calibri" panose="020F0502020204030204" charset="0"/>
              <a:cs typeface="Calibri" panose="020F0502020204030204" charset="0"/>
              <a:sym typeface="Exo 2"/>
            </a:endParaRPr>
          </a:p>
        </p:txBody>
      </p:sp>
      <p:sp>
        <p:nvSpPr>
          <p:cNvPr id="5" name="Text Box 4"/>
          <p:cNvSpPr txBox="1"/>
          <p:nvPr/>
        </p:nvSpPr>
        <p:spPr>
          <a:xfrm>
            <a:off x="1276985" y="1125855"/>
            <a:ext cx="1964055" cy="306705"/>
          </a:xfrm>
          <a:prstGeom prst="rect">
            <a:avLst/>
          </a:prstGeom>
          <a:noFill/>
        </p:spPr>
        <p:txBody>
          <a:bodyPr wrap="none" rtlCol="0" anchor="t">
            <a:spAutoFit/>
          </a:bodyPr>
          <a:lstStyle/>
          <a:p>
            <a:r>
              <a:rPr lang="en-US" b="1">
                <a:solidFill>
                  <a:schemeClr val="bg2">
                    <a:lumMod val="20000"/>
                    <a:lumOff val="80000"/>
                  </a:schemeClr>
                </a:solidFill>
                <a:latin typeface="Calibri" panose="020F0502020204030204" charset="0"/>
                <a:cs typeface="Calibri" panose="020F0502020204030204" charset="0"/>
                <a:sym typeface="+mn-ea"/>
              </a:rPr>
              <a:t>IT BUSINESS ANALYST</a:t>
            </a:r>
            <a:endParaRPr lang="en-US" b="1">
              <a:solidFill>
                <a:schemeClr val="bg2">
                  <a:lumMod val="20000"/>
                  <a:lumOff val="80000"/>
                </a:schemeClr>
              </a:solidFill>
              <a:latin typeface="Calibri" panose="020F0502020204030204" charset="0"/>
              <a:cs typeface="Calibri" panose="020F0502020204030204" charset="0"/>
              <a:sym typeface="+mn-ea"/>
            </a:endParaRPr>
          </a:p>
        </p:txBody>
      </p:sp>
      <p:sp>
        <p:nvSpPr>
          <p:cNvPr id="6" name="Text Box 5"/>
          <p:cNvSpPr txBox="1"/>
          <p:nvPr/>
        </p:nvSpPr>
        <p:spPr>
          <a:xfrm>
            <a:off x="5448935" y="1125855"/>
            <a:ext cx="2596515" cy="306705"/>
          </a:xfrm>
          <a:prstGeom prst="rect">
            <a:avLst/>
          </a:prstGeom>
          <a:noFill/>
        </p:spPr>
        <p:txBody>
          <a:bodyPr wrap="none" rtlCol="0" anchor="t">
            <a:spAutoFit/>
          </a:bodyPr>
          <a:lstStyle/>
          <a:p>
            <a:r>
              <a:rPr lang="en-US" b="1">
                <a:solidFill>
                  <a:schemeClr val="bg2">
                    <a:lumMod val="20000"/>
                    <a:lumOff val="80000"/>
                  </a:schemeClr>
                </a:solidFill>
                <a:latin typeface="Calibri" panose="020F0502020204030204" charset="0"/>
                <a:cs typeface="Calibri" panose="020F0502020204030204" charset="0"/>
                <a:sym typeface="+mn-ea"/>
              </a:rPr>
              <a:t>BRIDGE SOFTWARE ENGINEER</a:t>
            </a:r>
            <a:endParaRPr lang="en-US" b="1">
              <a:solidFill>
                <a:schemeClr val="bg2">
                  <a:lumMod val="20000"/>
                  <a:lumOff val="80000"/>
                </a:schemeClr>
              </a:solidFill>
              <a:latin typeface="Calibri" panose="020F0502020204030204" charset="0"/>
              <a:cs typeface="Calibri" panose="020F0502020204030204" charset="0"/>
              <a:sym typeface="+mn-ea"/>
            </a:endParaRPr>
          </a:p>
        </p:txBody>
      </p:sp>
      <p:cxnSp>
        <p:nvCxnSpPr>
          <p:cNvPr id="7" name="Straight Connector 6"/>
          <p:cNvCxnSpPr/>
          <p:nvPr/>
        </p:nvCxnSpPr>
        <p:spPr>
          <a:xfrm>
            <a:off x="280670" y="1492250"/>
            <a:ext cx="8532495" cy="0"/>
          </a:xfrm>
          <a:prstGeom prst="line">
            <a:avLst/>
          </a:prstGeom>
          <a:ln w="22225" cap="sq" cmpd="dbl">
            <a:prstDash val="solid"/>
            <a:miter lim="800000"/>
          </a:ln>
        </p:spPr>
        <p:style>
          <a:lnRef idx="1">
            <a:schemeClr val="accent1"/>
          </a:lnRef>
          <a:fillRef idx="0">
            <a:schemeClr val="accent1"/>
          </a:fillRef>
          <a:effectRef idx="0">
            <a:schemeClr val="accent1"/>
          </a:effectRef>
          <a:fontRef idx="minor">
            <a:schemeClr val="tx1"/>
          </a:fontRef>
        </p:style>
      </p:cxnSp>
      <p:sp>
        <p:nvSpPr>
          <p:cNvPr id="2" name="Google Shape;627;p54"/>
          <p:cNvSpPr txBox="1"/>
          <p:nvPr/>
        </p:nvSpPr>
        <p:spPr>
          <a:xfrm>
            <a:off x="4507230" y="1507490"/>
            <a:ext cx="4307205" cy="1570990"/>
          </a:xfrm>
          <a:prstGeom prst="rect">
            <a:avLst/>
          </a:prstGeom>
          <a:noFill/>
          <a:ln>
            <a:noFill/>
          </a:ln>
        </p:spPr>
        <p:txBody>
          <a:bodyPr spcFirstLastPara="1" wrap="square" lIns="91425" tIns="91425" rIns="91425" bIns="91425" anchor="t" anchorCtr="0">
            <a:noAutofit/>
          </a:bodyPr>
          <a:lstStyle/>
          <a:p>
            <a:pPr marL="241300" lvl="0" indent="-196850" algn="l" rtl="0" eaLnBrk="1" fontAlgn="auto" latinLnBrk="0" hangingPunct="1">
              <a:lnSpc>
                <a:spcPct val="135000"/>
              </a:lnSpc>
              <a:spcAft>
                <a:spcPts val="0"/>
              </a:spcAft>
              <a:buClr>
                <a:schemeClr val="dk2"/>
              </a:buClr>
              <a:buSzPts val="1100"/>
              <a:buFont typeface="Roboto Condensed Light" panose="0200000000000000000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Tasks</a:t>
            </a:r>
            <a:r>
              <a:rPr lang="en-US">
                <a:solidFill>
                  <a:schemeClr val="lt2"/>
                </a:solidFill>
                <a:latin typeface="Calibri" panose="020F0502020204030204" charset="0"/>
                <a:ea typeface="Roboto Condensed Light" panose="02000000000000000000"/>
                <a:cs typeface="Calibri" panose="020F0502020204030204" charset="0"/>
                <a:sym typeface="Roboto Condensed Light" panose="02000000000000000000"/>
              </a:rPr>
              <a:t>:</a:t>
            </a:r>
            <a:endParaRPr lang="en-US">
              <a:solidFill>
                <a:schemeClr val="lt2"/>
              </a:solid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Project management (development content, delivery date,etc.)</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Joining the development team to code (if neccessary)</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Checking the product before delivery</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Setting up and facilitating meetings</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If any bug is found by the customers, find a way to fix them</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p:txBody>
      </p:sp>
      <p:sp>
        <p:nvSpPr>
          <p:cNvPr id="4" name="Google Shape;627;p54"/>
          <p:cNvSpPr txBox="1"/>
          <p:nvPr/>
        </p:nvSpPr>
        <p:spPr>
          <a:xfrm>
            <a:off x="281305" y="1492250"/>
            <a:ext cx="4130675" cy="3810635"/>
          </a:xfrm>
          <a:prstGeom prst="rect">
            <a:avLst/>
          </a:prstGeom>
          <a:noFill/>
          <a:ln>
            <a:noFill/>
          </a:ln>
        </p:spPr>
        <p:txBody>
          <a:bodyPr spcFirstLastPara="1" wrap="square" lIns="91425" tIns="91425" rIns="91425" bIns="91425" anchor="t" anchorCtr="0">
            <a:noAutofit/>
          </a:bodyPr>
          <a:lstStyle/>
          <a:p>
            <a:pPr marL="237490" lvl="0" indent="-198755" algn="l" rtl="0" eaLnBrk="1" fontAlgn="auto" latinLnBrk="0" hangingPunct="1">
              <a:lnSpc>
                <a:spcPct val="135000"/>
              </a:lnSpc>
              <a:spcBef>
                <a:spcPts val="200"/>
              </a:spcBef>
              <a:spcAft>
                <a:spcPts val="0"/>
              </a:spcAft>
              <a:buClr>
                <a:schemeClr val="dk2"/>
              </a:buClr>
              <a:buSzPts val="1100"/>
              <a:buFont typeface="Roboto Condensed Light" panose="0200000000000000000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Tasks:</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Defining business requirements and reporting them back to stakeholders</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Consulting with executives and the IT department about the newest technology and its implications in the industry.</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Assuming responsibility for project tasks and ensuring they are completed in a timely fashion.</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p:txBody>
      </p:sp>
    </p:spTree>
  </p:cSld>
  <p:clrMapOvr>
    <a:masterClrMapping/>
  </p:clrMapOvr>
  <mc:AlternateContent xmlns:mc="http://schemas.openxmlformats.org/markup-compatibility/2006">
    <mc:Choice xmlns:p14="http://schemas.microsoft.com/office/powerpoint/2010/main" Requires="p14">
      <p:transition spd="slow" p14:dur="1500">
        <p:wipe dir="d"/>
      </p:transition>
    </mc:Choice>
    <mc:Fallback>
      <p:transition spd="slow">
        <p:wipe dir="d"/>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cxnSp>
        <p:nvCxnSpPr>
          <p:cNvPr id="377" name="Google Shape;377;p43"/>
          <p:cNvCxnSpPr/>
          <p:nvPr/>
        </p:nvCxnSpPr>
        <p:spPr>
          <a:xfrm>
            <a:off x="4459605" y="1220470"/>
            <a:ext cx="0" cy="3427095"/>
          </a:xfrm>
          <a:prstGeom prst="straightConnector1">
            <a:avLst/>
          </a:prstGeom>
          <a:noFill/>
          <a:ln w="22225" cap="sq" cmpd="dbl">
            <a:solidFill>
              <a:schemeClr val="dk1"/>
            </a:solidFill>
            <a:prstDash val="solid"/>
            <a:miter lim="800000"/>
            <a:headEnd type="none" w="med" len="med"/>
            <a:tailEnd type="none" w="med" len="med"/>
          </a:ln>
        </p:spPr>
      </p:cxnSp>
      <p:sp>
        <p:nvSpPr>
          <p:cNvPr id="380" name="Google Shape;380;p43"/>
          <p:cNvSpPr txBox="1">
            <a:spLocks noGrp="1"/>
          </p:cNvSpPr>
          <p:nvPr>
            <p:ph type="ctrTitle"/>
          </p:nvPr>
        </p:nvSpPr>
        <p:spPr>
          <a:xfrm>
            <a:off x="3312160" y="274320"/>
            <a:ext cx="2316480" cy="9461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1800">
                <a:solidFill>
                  <a:schemeClr val="dk1"/>
                </a:solidFill>
                <a:latin typeface="Calibri" panose="020F0502020204030204" charset="0"/>
                <a:cs typeface="Calibri" panose="020F0502020204030204" charset="0"/>
                <a:sym typeface="Exo 2"/>
              </a:rPr>
              <a:t>DIFFERENCES</a:t>
            </a:r>
            <a:endParaRPr lang="en-US" altLang="en-GB" sz="1800">
              <a:solidFill>
                <a:schemeClr val="dk1"/>
              </a:solidFill>
              <a:latin typeface="Calibri" panose="020F0502020204030204" charset="0"/>
              <a:cs typeface="Calibri" panose="020F0502020204030204" charset="0"/>
              <a:sym typeface="Exo 2"/>
            </a:endParaRPr>
          </a:p>
        </p:txBody>
      </p:sp>
      <p:sp>
        <p:nvSpPr>
          <p:cNvPr id="5" name="Text Box 4"/>
          <p:cNvSpPr txBox="1"/>
          <p:nvPr/>
        </p:nvSpPr>
        <p:spPr>
          <a:xfrm>
            <a:off x="1276985" y="1125855"/>
            <a:ext cx="1964055" cy="306705"/>
          </a:xfrm>
          <a:prstGeom prst="rect">
            <a:avLst/>
          </a:prstGeom>
          <a:noFill/>
        </p:spPr>
        <p:txBody>
          <a:bodyPr wrap="none" rtlCol="0" anchor="t">
            <a:spAutoFit/>
          </a:bodyPr>
          <a:lstStyle/>
          <a:p>
            <a:r>
              <a:rPr lang="en-US" b="1">
                <a:solidFill>
                  <a:schemeClr val="bg2">
                    <a:lumMod val="20000"/>
                    <a:lumOff val="80000"/>
                  </a:schemeClr>
                </a:solidFill>
                <a:latin typeface="Calibri" panose="020F0502020204030204" charset="0"/>
                <a:cs typeface="Calibri" panose="020F0502020204030204" charset="0"/>
                <a:sym typeface="+mn-ea"/>
              </a:rPr>
              <a:t>IT BUSINESS ANALYST</a:t>
            </a:r>
            <a:endParaRPr lang="en-US" b="1">
              <a:solidFill>
                <a:schemeClr val="bg2">
                  <a:lumMod val="20000"/>
                  <a:lumOff val="80000"/>
                </a:schemeClr>
              </a:solidFill>
              <a:latin typeface="Calibri" panose="020F0502020204030204" charset="0"/>
              <a:cs typeface="Calibri" panose="020F0502020204030204" charset="0"/>
              <a:sym typeface="+mn-ea"/>
            </a:endParaRPr>
          </a:p>
        </p:txBody>
      </p:sp>
      <p:sp>
        <p:nvSpPr>
          <p:cNvPr id="6" name="Text Box 5"/>
          <p:cNvSpPr txBox="1"/>
          <p:nvPr/>
        </p:nvSpPr>
        <p:spPr>
          <a:xfrm>
            <a:off x="5448935" y="1125855"/>
            <a:ext cx="2596515" cy="306705"/>
          </a:xfrm>
          <a:prstGeom prst="rect">
            <a:avLst/>
          </a:prstGeom>
          <a:noFill/>
        </p:spPr>
        <p:txBody>
          <a:bodyPr wrap="none" rtlCol="0" anchor="t">
            <a:spAutoFit/>
          </a:bodyPr>
          <a:lstStyle/>
          <a:p>
            <a:r>
              <a:rPr lang="en-US" b="1">
                <a:solidFill>
                  <a:schemeClr val="bg2">
                    <a:lumMod val="20000"/>
                    <a:lumOff val="80000"/>
                  </a:schemeClr>
                </a:solidFill>
                <a:latin typeface="Calibri" panose="020F0502020204030204" charset="0"/>
                <a:cs typeface="Calibri" panose="020F0502020204030204" charset="0"/>
                <a:sym typeface="+mn-ea"/>
              </a:rPr>
              <a:t>BRIDGE SOFTWARE ENGINEER</a:t>
            </a:r>
            <a:endParaRPr lang="en-US" b="1">
              <a:solidFill>
                <a:schemeClr val="bg2">
                  <a:lumMod val="20000"/>
                  <a:lumOff val="80000"/>
                </a:schemeClr>
              </a:solidFill>
              <a:latin typeface="Calibri" panose="020F0502020204030204" charset="0"/>
              <a:cs typeface="Calibri" panose="020F0502020204030204" charset="0"/>
              <a:sym typeface="+mn-ea"/>
            </a:endParaRPr>
          </a:p>
        </p:txBody>
      </p:sp>
      <p:cxnSp>
        <p:nvCxnSpPr>
          <p:cNvPr id="7" name="Straight Connector 6"/>
          <p:cNvCxnSpPr/>
          <p:nvPr/>
        </p:nvCxnSpPr>
        <p:spPr>
          <a:xfrm>
            <a:off x="280670" y="1492250"/>
            <a:ext cx="8532495" cy="0"/>
          </a:xfrm>
          <a:prstGeom prst="line">
            <a:avLst/>
          </a:prstGeom>
          <a:ln w="22225" cap="sq" cmpd="dbl">
            <a:prstDash val="solid"/>
            <a:miter lim="800000"/>
          </a:ln>
        </p:spPr>
        <p:style>
          <a:lnRef idx="1">
            <a:schemeClr val="accent1"/>
          </a:lnRef>
          <a:fillRef idx="0">
            <a:schemeClr val="accent1"/>
          </a:fillRef>
          <a:effectRef idx="0">
            <a:schemeClr val="accent1"/>
          </a:effectRef>
          <a:fontRef idx="minor">
            <a:schemeClr val="tx1"/>
          </a:fontRef>
        </p:style>
      </p:cxnSp>
      <p:sp>
        <p:nvSpPr>
          <p:cNvPr id="2" name="Google Shape;627;p54"/>
          <p:cNvSpPr txBox="1"/>
          <p:nvPr/>
        </p:nvSpPr>
        <p:spPr>
          <a:xfrm>
            <a:off x="4526915" y="1797050"/>
            <a:ext cx="3799840" cy="1570990"/>
          </a:xfrm>
          <a:prstGeom prst="rect">
            <a:avLst/>
          </a:prstGeom>
          <a:noFill/>
          <a:ln>
            <a:noFill/>
          </a:ln>
        </p:spPr>
        <p:txBody>
          <a:bodyPr spcFirstLastPara="1" wrap="square" lIns="91425" tIns="91425" rIns="91425" bIns="91425" anchor="t" anchorCtr="0">
            <a:noAutofit/>
          </a:bodyPr>
          <a:lstStyle/>
          <a:p>
            <a:pPr marL="241300" lvl="0" indent="-196850" algn="l" rtl="0" eaLnBrk="1" fontAlgn="auto" latinLnBrk="0" hangingPunct="1">
              <a:lnSpc>
                <a:spcPct val="135000"/>
              </a:lnSpc>
              <a:spcAft>
                <a:spcPts val="0"/>
              </a:spcAft>
              <a:buClr>
                <a:schemeClr val="dk2"/>
              </a:buClr>
              <a:buSzPts val="1100"/>
              <a:buFont typeface="Roboto Condensed Light" panose="02000000000000000000"/>
              <a:buChar char="■"/>
            </a:pPr>
            <a:r>
              <a:rPr lang="en-US">
                <a:solidFill>
                  <a:schemeClr val="lt2"/>
                </a:solidFill>
                <a:latin typeface="Calibri" panose="020F0502020204030204" charset="0"/>
                <a:ea typeface="Roboto Condensed Light" panose="02000000000000000000"/>
                <a:cs typeface="Calibri" panose="020F0502020204030204" charset="0"/>
                <a:sym typeface="Roboto Condensed Light" panose="02000000000000000000"/>
              </a:rPr>
              <a:t>BrSE is a job that is unique to outsourcing companies</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p:txBody>
      </p:sp>
      <p:sp>
        <p:nvSpPr>
          <p:cNvPr id="3" name="Google Shape;627;p54"/>
          <p:cNvSpPr txBox="1"/>
          <p:nvPr/>
        </p:nvSpPr>
        <p:spPr>
          <a:xfrm>
            <a:off x="252095" y="1805940"/>
            <a:ext cx="4130675" cy="3810635"/>
          </a:xfrm>
          <a:prstGeom prst="rect">
            <a:avLst/>
          </a:prstGeom>
          <a:noFill/>
          <a:ln>
            <a:noFill/>
          </a:ln>
        </p:spPr>
        <p:txBody>
          <a:bodyPr spcFirstLastPara="1" wrap="square" lIns="91425" tIns="91425" rIns="91425" bIns="91425" anchor="t" anchorCtr="0">
            <a:noAutofit/>
          </a:bodyPr>
          <a:lstStyle/>
          <a:p>
            <a:pPr marL="237490" lvl="0" indent="-198755" algn="l" rtl="0" eaLnBrk="1" fontAlgn="auto" latinLnBrk="0" hangingPunct="1">
              <a:lnSpc>
                <a:spcPct val="135000"/>
              </a:lnSpc>
              <a:spcBef>
                <a:spcPts val="200"/>
              </a:spcBef>
              <a:spcAft>
                <a:spcPts val="0"/>
              </a:spcAft>
              <a:buClr>
                <a:schemeClr val="dk2"/>
              </a:buClr>
              <a:buSzPts val="1100"/>
              <a:buFont typeface="Roboto Condensed Light" panose="0200000000000000000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They can work in many companies that work with IT</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38735" lvl="0" indent="0" algn="l" rtl="0" eaLnBrk="1" fontAlgn="auto" latinLnBrk="0" hangingPunct="1">
              <a:lnSpc>
                <a:spcPct val="135000"/>
              </a:lnSpc>
              <a:spcBef>
                <a:spcPts val="200"/>
              </a:spcBef>
              <a:spcAft>
                <a:spcPts val="0"/>
              </a:spcAft>
              <a:buClr>
                <a:schemeClr val="dk2"/>
              </a:buClr>
              <a:buSzPts val="1100"/>
              <a:buFont typeface="Roboto Condensed Light" panose="02000000000000000000"/>
              <a:buNone/>
            </a:pP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237490" lvl="0" indent="-198755" algn="l" rtl="0" eaLnBrk="1" fontAlgn="auto" latinLnBrk="0" hangingPunct="1">
              <a:lnSpc>
                <a:spcPct val="135000"/>
              </a:lnSpc>
              <a:spcBef>
                <a:spcPts val="200"/>
              </a:spcBef>
              <a:spcAft>
                <a:spcPts val="0"/>
              </a:spcAft>
              <a:buClr>
                <a:schemeClr val="dk2"/>
              </a:buClr>
              <a:buSzPts val="1100"/>
              <a:buFont typeface="Roboto Condensed Light" panose="0200000000000000000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They also work with executives, stakeholders, financial reporting and IT teams, business leader, quality assurance teams</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p:txBody>
      </p:sp>
      <p:sp>
        <p:nvSpPr>
          <p:cNvPr id="9" name="Text Box 8"/>
          <p:cNvSpPr txBox="1"/>
          <p:nvPr/>
        </p:nvSpPr>
        <p:spPr>
          <a:xfrm>
            <a:off x="207645" y="1626235"/>
            <a:ext cx="1122045" cy="337185"/>
          </a:xfrm>
          <a:prstGeom prst="rect">
            <a:avLst/>
          </a:prstGeom>
          <a:noFill/>
        </p:spPr>
        <p:txBody>
          <a:bodyPr wrap="none" rtlCol="0">
            <a:spAutoFit/>
          </a:bodyPr>
          <a:lstStyle/>
          <a:p>
            <a:pPr marL="0" lvl="0" indent="0" algn="l" rtl="0">
              <a:spcBef>
                <a:spcPts val="300"/>
              </a:spcBef>
              <a:spcAft>
                <a:spcPts val="0"/>
              </a:spcAft>
              <a:buNone/>
            </a:pPr>
            <a:r>
              <a:rPr lang="en-US" altLang="en-GB" sz="1600" i="1" u="sng">
                <a:solidFill>
                  <a:schemeClr val="tx1">
                    <a:lumMod val="90000"/>
                  </a:schemeClr>
                </a:solidFill>
                <a:latin typeface="Calibri" panose="020F0502020204030204" charset="0"/>
                <a:ea typeface="Exo 2"/>
                <a:cs typeface="Calibri" panose="020F0502020204030204" charset="0"/>
                <a:sym typeface="Exo 2"/>
              </a:rPr>
              <a:t>Workplace:</a:t>
            </a:r>
            <a:endParaRPr lang="en-US" altLang="en-GB" sz="1600" i="1" u="sng">
              <a:solidFill>
                <a:schemeClr val="tx1">
                  <a:lumMod val="90000"/>
                </a:schemeClr>
              </a:solidFill>
              <a:latin typeface="Calibri" panose="020F0502020204030204" charset="0"/>
              <a:ea typeface="Exo 2"/>
              <a:cs typeface="Calibri" panose="020F0502020204030204" charset="0"/>
              <a:sym typeface="Exo 2"/>
            </a:endParaRPr>
          </a:p>
        </p:txBody>
      </p:sp>
      <p:sp>
        <p:nvSpPr>
          <p:cNvPr id="4" name="Text Box 3"/>
          <p:cNvSpPr txBox="1"/>
          <p:nvPr/>
        </p:nvSpPr>
        <p:spPr>
          <a:xfrm>
            <a:off x="207645" y="2481580"/>
            <a:ext cx="1270635" cy="337185"/>
          </a:xfrm>
          <a:prstGeom prst="rect">
            <a:avLst/>
          </a:prstGeom>
          <a:noFill/>
        </p:spPr>
        <p:txBody>
          <a:bodyPr wrap="none" rtlCol="0">
            <a:spAutoFit/>
          </a:bodyPr>
          <a:lstStyle/>
          <a:p>
            <a:pPr marL="0" lvl="0" indent="0" algn="l" rtl="0">
              <a:spcBef>
                <a:spcPts val="300"/>
              </a:spcBef>
              <a:spcAft>
                <a:spcPts val="0"/>
              </a:spcAft>
              <a:buNone/>
            </a:pPr>
            <a:r>
              <a:rPr lang="en-US" altLang="en-GB" sz="1600" i="1" u="sng">
                <a:solidFill>
                  <a:schemeClr val="tx1">
                    <a:lumMod val="90000"/>
                  </a:schemeClr>
                </a:solidFill>
                <a:latin typeface="Calibri" panose="020F0502020204030204" charset="0"/>
                <a:ea typeface="Exo 2"/>
                <a:cs typeface="Calibri" panose="020F0502020204030204" charset="0"/>
                <a:sym typeface="Exo 2"/>
              </a:rPr>
              <a:t>Collaborator:</a:t>
            </a:r>
            <a:endParaRPr lang="en-US" altLang="en-GB" sz="1600" i="1" u="sng">
              <a:solidFill>
                <a:schemeClr val="tx1">
                  <a:lumMod val="90000"/>
                </a:schemeClr>
              </a:solidFill>
              <a:latin typeface="Calibri" panose="020F0502020204030204" charset="0"/>
              <a:ea typeface="Exo 2"/>
              <a:cs typeface="Calibri" panose="020F0502020204030204" charset="0"/>
              <a:sym typeface="Exo 2"/>
            </a:endParaRPr>
          </a:p>
        </p:txBody>
      </p:sp>
      <p:sp>
        <p:nvSpPr>
          <p:cNvPr id="8" name="Text Box 7"/>
          <p:cNvSpPr txBox="1"/>
          <p:nvPr/>
        </p:nvSpPr>
        <p:spPr>
          <a:xfrm>
            <a:off x="4572000" y="1626235"/>
            <a:ext cx="1122045" cy="337185"/>
          </a:xfrm>
          <a:prstGeom prst="rect">
            <a:avLst/>
          </a:prstGeom>
          <a:noFill/>
        </p:spPr>
        <p:txBody>
          <a:bodyPr wrap="none" rtlCol="0">
            <a:spAutoFit/>
          </a:bodyPr>
          <a:lstStyle/>
          <a:p>
            <a:pPr marL="0" lvl="0" indent="0" algn="l" rtl="0">
              <a:spcBef>
                <a:spcPts val="300"/>
              </a:spcBef>
              <a:spcAft>
                <a:spcPts val="0"/>
              </a:spcAft>
              <a:buNone/>
            </a:pPr>
            <a:r>
              <a:rPr lang="en-US" altLang="en-GB" sz="1600" i="1" u="sng">
                <a:solidFill>
                  <a:schemeClr val="tx1">
                    <a:lumMod val="90000"/>
                  </a:schemeClr>
                </a:solidFill>
                <a:latin typeface="Calibri" panose="020F0502020204030204" charset="0"/>
                <a:ea typeface="Exo 2"/>
                <a:cs typeface="Calibri" panose="020F0502020204030204" charset="0"/>
                <a:sym typeface="Exo 2"/>
              </a:rPr>
              <a:t>Workplace:</a:t>
            </a:r>
            <a:endParaRPr lang="en-US" altLang="en-GB" sz="1600" i="1" u="sng">
              <a:solidFill>
                <a:schemeClr val="tx1">
                  <a:lumMod val="90000"/>
                </a:schemeClr>
              </a:solidFill>
              <a:latin typeface="Calibri" panose="020F0502020204030204" charset="0"/>
              <a:ea typeface="Exo 2"/>
              <a:cs typeface="Calibri" panose="020F0502020204030204" charset="0"/>
              <a:sym typeface="Exo 2"/>
            </a:endParaRPr>
          </a:p>
        </p:txBody>
      </p:sp>
    </p:spTree>
  </p:cSld>
  <p:clrMapOvr>
    <a:masterClrMapping/>
  </p:clrMapOvr>
  <mc:AlternateContent xmlns:mc="http://schemas.openxmlformats.org/markup-compatibility/2006">
    <mc:Choice xmlns:p14="http://schemas.microsoft.com/office/powerpoint/2010/main" Requires="p14">
      <p:transition spd="slow" p14:dur="1500">
        <p:wipe dir="d"/>
      </p:transition>
    </mc:Choice>
    <mc:Fallback>
      <p:transition spd="slow">
        <p:wipe dir="d"/>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cxnSp>
        <p:nvCxnSpPr>
          <p:cNvPr id="377" name="Google Shape;377;p43"/>
          <p:cNvCxnSpPr/>
          <p:nvPr/>
        </p:nvCxnSpPr>
        <p:spPr>
          <a:xfrm>
            <a:off x="4459605" y="1679575"/>
            <a:ext cx="0" cy="3190240"/>
          </a:xfrm>
          <a:prstGeom prst="straightConnector1">
            <a:avLst/>
          </a:prstGeom>
          <a:noFill/>
          <a:ln w="22225" cap="sq" cmpd="dbl">
            <a:solidFill>
              <a:schemeClr val="dk1"/>
            </a:solidFill>
            <a:prstDash val="solid"/>
            <a:miter lim="800000"/>
            <a:headEnd type="none" w="med" len="med"/>
            <a:tailEnd type="none" w="med" len="med"/>
          </a:ln>
        </p:spPr>
      </p:cxnSp>
      <p:sp>
        <p:nvSpPr>
          <p:cNvPr id="380" name="Google Shape;380;p43"/>
          <p:cNvSpPr txBox="1">
            <a:spLocks noGrp="1"/>
          </p:cNvSpPr>
          <p:nvPr>
            <p:ph type="ctrTitle"/>
          </p:nvPr>
        </p:nvSpPr>
        <p:spPr>
          <a:xfrm>
            <a:off x="3312160" y="274320"/>
            <a:ext cx="2316480" cy="9461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1800">
                <a:solidFill>
                  <a:schemeClr val="dk1"/>
                </a:solidFill>
                <a:latin typeface="Calibri" panose="020F0502020204030204" charset="0"/>
                <a:cs typeface="Calibri" panose="020F0502020204030204" charset="0"/>
                <a:sym typeface="Exo 2"/>
              </a:rPr>
              <a:t>DIFFERENCES</a:t>
            </a:r>
            <a:endParaRPr lang="en-US" altLang="en-GB" sz="1800">
              <a:solidFill>
                <a:schemeClr val="dk1"/>
              </a:solidFill>
              <a:latin typeface="Calibri" panose="020F0502020204030204" charset="0"/>
              <a:cs typeface="Calibri" panose="020F0502020204030204" charset="0"/>
              <a:sym typeface="Exo 2"/>
            </a:endParaRPr>
          </a:p>
        </p:txBody>
      </p:sp>
      <p:sp>
        <p:nvSpPr>
          <p:cNvPr id="5" name="Text Box 4"/>
          <p:cNvSpPr txBox="1"/>
          <p:nvPr/>
        </p:nvSpPr>
        <p:spPr>
          <a:xfrm>
            <a:off x="1276985" y="1703705"/>
            <a:ext cx="1964055" cy="306705"/>
          </a:xfrm>
          <a:prstGeom prst="rect">
            <a:avLst/>
          </a:prstGeom>
          <a:noFill/>
        </p:spPr>
        <p:txBody>
          <a:bodyPr wrap="none" rtlCol="0" anchor="t">
            <a:spAutoFit/>
          </a:bodyPr>
          <a:lstStyle/>
          <a:p>
            <a:r>
              <a:rPr lang="en-US" b="1">
                <a:solidFill>
                  <a:schemeClr val="bg2">
                    <a:lumMod val="20000"/>
                    <a:lumOff val="80000"/>
                  </a:schemeClr>
                </a:solidFill>
                <a:latin typeface="Calibri" panose="020F0502020204030204" charset="0"/>
                <a:cs typeface="Calibri" panose="020F0502020204030204" charset="0"/>
                <a:sym typeface="+mn-ea"/>
              </a:rPr>
              <a:t>IT BUSINESS ANALYST</a:t>
            </a:r>
            <a:endParaRPr lang="en-US" b="1">
              <a:solidFill>
                <a:schemeClr val="bg2">
                  <a:lumMod val="20000"/>
                  <a:lumOff val="80000"/>
                </a:schemeClr>
              </a:solidFill>
              <a:latin typeface="Calibri" panose="020F0502020204030204" charset="0"/>
              <a:cs typeface="Calibri" panose="020F0502020204030204" charset="0"/>
              <a:sym typeface="+mn-ea"/>
            </a:endParaRPr>
          </a:p>
        </p:txBody>
      </p:sp>
      <p:sp>
        <p:nvSpPr>
          <p:cNvPr id="6" name="Text Box 5"/>
          <p:cNvSpPr txBox="1"/>
          <p:nvPr/>
        </p:nvSpPr>
        <p:spPr>
          <a:xfrm>
            <a:off x="5448935" y="1703705"/>
            <a:ext cx="2596515" cy="306705"/>
          </a:xfrm>
          <a:prstGeom prst="rect">
            <a:avLst/>
          </a:prstGeom>
          <a:noFill/>
        </p:spPr>
        <p:txBody>
          <a:bodyPr wrap="none" rtlCol="0" anchor="t">
            <a:spAutoFit/>
          </a:bodyPr>
          <a:lstStyle/>
          <a:p>
            <a:r>
              <a:rPr lang="en-US" b="1">
                <a:solidFill>
                  <a:schemeClr val="bg2">
                    <a:lumMod val="20000"/>
                    <a:lumOff val="80000"/>
                  </a:schemeClr>
                </a:solidFill>
                <a:latin typeface="Calibri" panose="020F0502020204030204" charset="0"/>
                <a:cs typeface="Calibri" panose="020F0502020204030204" charset="0"/>
                <a:sym typeface="+mn-ea"/>
              </a:rPr>
              <a:t>BRIDGE SOFTWARE ENGINEER</a:t>
            </a:r>
            <a:endParaRPr lang="en-US" b="1">
              <a:solidFill>
                <a:schemeClr val="bg2">
                  <a:lumMod val="20000"/>
                  <a:lumOff val="80000"/>
                </a:schemeClr>
              </a:solidFill>
              <a:latin typeface="Calibri" panose="020F0502020204030204" charset="0"/>
              <a:cs typeface="Calibri" panose="020F0502020204030204" charset="0"/>
              <a:sym typeface="+mn-ea"/>
            </a:endParaRPr>
          </a:p>
        </p:txBody>
      </p:sp>
      <p:cxnSp>
        <p:nvCxnSpPr>
          <p:cNvPr id="7" name="Straight Connector 6"/>
          <p:cNvCxnSpPr/>
          <p:nvPr/>
        </p:nvCxnSpPr>
        <p:spPr>
          <a:xfrm>
            <a:off x="280670" y="2070100"/>
            <a:ext cx="8532495" cy="0"/>
          </a:xfrm>
          <a:prstGeom prst="line">
            <a:avLst/>
          </a:prstGeom>
          <a:ln w="22225" cap="sq" cmpd="dbl">
            <a:prstDash val="solid"/>
            <a:miter lim="800000"/>
          </a:ln>
        </p:spPr>
        <p:style>
          <a:lnRef idx="1">
            <a:schemeClr val="accent1"/>
          </a:lnRef>
          <a:fillRef idx="0">
            <a:schemeClr val="accent1"/>
          </a:fillRef>
          <a:effectRef idx="0">
            <a:schemeClr val="accent1"/>
          </a:effectRef>
          <a:fontRef idx="minor">
            <a:schemeClr val="tx1"/>
          </a:fontRef>
        </p:style>
      </p:cxnSp>
      <p:sp>
        <p:nvSpPr>
          <p:cNvPr id="2" name="Google Shape;627;p54"/>
          <p:cNvSpPr txBox="1"/>
          <p:nvPr/>
        </p:nvSpPr>
        <p:spPr>
          <a:xfrm>
            <a:off x="4507230" y="2085340"/>
            <a:ext cx="3799840" cy="1570990"/>
          </a:xfrm>
          <a:prstGeom prst="rect">
            <a:avLst/>
          </a:prstGeom>
          <a:noFill/>
          <a:ln>
            <a:noFill/>
          </a:ln>
        </p:spPr>
        <p:txBody>
          <a:bodyPr spcFirstLastPara="1" wrap="square" lIns="91425" tIns="91425" rIns="91425" bIns="91425" anchor="t" anchorCtr="0">
            <a:noAutofit/>
          </a:bodyPr>
          <a:lstStyle/>
          <a:p>
            <a:pPr marL="241300" lvl="0" indent="-196850" algn="l" rtl="0" eaLnBrk="1" fontAlgn="auto" latinLnBrk="0" hangingPunct="1">
              <a:lnSpc>
                <a:spcPct val="135000"/>
              </a:lnSpc>
              <a:spcAft>
                <a:spcPts val="0"/>
              </a:spcAft>
              <a:buClr>
                <a:schemeClr val="dk2"/>
              </a:buClr>
              <a:buSzPts val="1100"/>
              <a:buFont typeface="Roboto Condensed Light" panose="02000000000000000000"/>
              <a:buChar char="■"/>
            </a:pPr>
            <a:r>
              <a:rPr lang="en-US">
                <a:solidFill>
                  <a:schemeClr val="lt2"/>
                </a:solidFill>
                <a:latin typeface="Calibri" panose="020F0502020204030204" charset="0"/>
                <a:ea typeface="Roboto Condensed Light" panose="02000000000000000000"/>
                <a:cs typeface="Calibri" panose="020F0502020204030204" charset="0"/>
                <a:sym typeface="Roboto Condensed Light" panose="02000000000000000000"/>
              </a:rPr>
              <a:t>A BrSE’s priority is to come up with solutions which are most suitable for both sides</a:t>
            </a:r>
            <a:endParaRPr lang="en-US">
              <a:solidFill>
                <a:schemeClr val="lt2"/>
              </a:solidFill>
              <a:latin typeface="Calibri" panose="020F0502020204030204" charset="0"/>
              <a:ea typeface="Roboto Condensed Light" panose="02000000000000000000"/>
              <a:cs typeface="Calibri" panose="020F0502020204030204" charset="0"/>
              <a:sym typeface="Roboto Condensed Light" panose="02000000000000000000"/>
            </a:endParaRPr>
          </a:p>
        </p:txBody>
      </p:sp>
      <p:sp>
        <p:nvSpPr>
          <p:cNvPr id="3" name="Google Shape;627;p54"/>
          <p:cNvSpPr txBox="1"/>
          <p:nvPr/>
        </p:nvSpPr>
        <p:spPr>
          <a:xfrm>
            <a:off x="281305" y="2070100"/>
            <a:ext cx="4130675" cy="3810635"/>
          </a:xfrm>
          <a:prstGeom prst="rect">
            <a:avLst/>
          </a:prstGeom>
          <a:noFill/>
          <a:ln>
            <a:noFill/>
          </a:ln>
        </p:spPr>
        <p:txBody>
          <a:bodyPr spcFirstLastPara="1" wrap="square" lIns="91425" tIns="91425" rIns="91425" bIns="91425" anchor="t" anchorCtr="0">
            <a:noAutofit/>
          </a:bodyPr>
          <a:lstStyle/>
          <a:p>
            <a:pPr marL="237490" lvl="0" indent="-198755" algn="l" rtl="0" eaLnBrk="1" fontAlgn="auto" latinLnBrk="0" hangingPunct="1">
              <a:lnSpc>
                <a:spcPct val="135000"/>
              </a:lnSpc>
              <a:spcBef>
                <a:spcPts val="200"/>
              </a:spcBef>
              <a:spcAft>
                <a:spcPts val="0"/>
              </a:spcAft>
              <a:buClr>
                <a:schemeClr val="dk2"/>
              </a:buClr>
              <a:buSzPts val="1100"/>
              <a:buFont typeface="Roboto Condensed Light" panose="0200000000000000000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An IT BA’s priority is balancing benefits between stakeholders;  technological feasibility, financial and functional reasonability </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p:txBody>
      </p:sp>
      <p:sp>
        <p:nvSpPr>
          <p:cNvPr id="4" name="Text Box 3"/>
          <p:cNvSpPr txBox="1"/>
          <p:nvPr/>
        </p:nvSpPr>
        <p:spPr>
          <a:xfrm>
            <a:off x="567055" y="1043940"/>
            <a:ext cx="1002030" cy="398780"/>
          </a:xfrm>
          <a:prstGeom prst="rect">
            <a:avLst/>
          </a:prstGeom>
          <a:noFill/>
        </p:spPr>
        <p:txBody>
          <a:bodyPr wrap="none" rtlCol="0">
            <a:spAutoFit/>
          </a:bodyPr>
          <a:lstStyle/>
          <a:p>
            <a:pPr marL="0" lvl="0" indent="0" algn="l" rtl="0">
              <a:spcBef>
                <a:spcPts val="300"/>
              </a:spcBef>
              <a:spcAft>
                <a:spcPts val="0"/>
              </a:spcAft>
              <a:buNone/>
            </a:pPr>
            <a:r>
              <a:rPr lang="en-US" altLang="en-GB" sz="2000" i="1" u="sng">
                <a:solidFill>
                  <a:schemeClr val="tx1">
                    <a:lumMod val="90000"/>
                  </a:schemeClr>
                </a:solidFill>
                <a:latin typeface="Calibri" panose="020F0502020204030204" charset="0"/>
                <a:ea typeface="Exo 2"/>
                <a:cs typeface="Calibri" panose="020F0502020204030204" charset="0"/>
                <a:sym typeface="Exo 2"/>
              </a:rPr>
              <a:t>Priority:</a:t>
            </a:r>
            <a:endParaRPr lang="en-US" altLang="en-GB" sz="2000" i="1" u="sng">
              <a:solidFill>
                <a:schemeClr val="tx1">
                  <a:lumMod val="90000"/>
                </a:schemeClr>
              </a:solidFill>
              <a:latin typeface="Calibri" panose="020F0502020204030204" charset="0"/>
              <a:ea typeface="Exo 2"/>
              <a:cs typeface="Calibri" panose="020F0502020204030204" charset="0"/>
              <a:sym typeface="Exo 2"/>
            </a:endParaRPr>
          </a:p>
        </p:txBody>
      </p:sp>
    </p:spTree>
  </p:cSld>
  <p:clrMapOvr>
    <a:masterClrMapping/>
  </p:clrMapOvr>
  <mc:AlternateContent xmlns:mc="http://schemas.openxmlformats.org/markup-compatibility/2006">
    <mc:Choice xmlns:p14="http://schemas.microsoft.com/office/powerpoint/2010/main" Requires="p14">
      <p:transition spd="slow" p14:dur="1500">
        <p:wipe dir="d"/>
      </p:transition>
    </mc:Choice>
    <mc:Fallback>
      <p:transition spd="slow">
        <p:wipe dir="d"/>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cxnSp>
        <p:nvCxnSpPr>
          <p:cNvPr id="377" name="Google Shape;377;p43"/>
          <p:cNvCxnSpPr/>
          <p:nvPr/>
        </p:nvCxnSpPr>
        <p:spPr>
          <a:xfrm>
            <a:off x="4459605" y="1220470"/>
            <a:ext cx="0" cy="3427095"/>
          </a:xfrm>
          <a:prstGeom prst="straightConnector1">
            <a:avLst/>
          </a:prstGeom>
          <a:noFill/>
          <a:ln w="22225" cap="sq" cmpd="dbl">
            <a:solidFill>
              <a:schemeClr val="dk1"/>
            </a:solidFill>
            <a:prstDash val="solid"/>
            <a:miter lim="800000"/>
            <a:headEnd type="none" w="med" len="med"/>
            <a:tailEnd type="none" w="med" len="med"/>
          </a:ln>
        </p:spPr>
      </p:cxnSp>
      <p:sp>
        <p:nvSpPr>
          <p:cNvPr id="380" name="Google Shape;380;p43"/>
          <p:cNvSpPr txBox="1">
            <a:spLocks noGrp="1"/>
          </p:cNvSpPr>
          <p:nvPr>
            <p:ph type="ctrTitle"/>
          </p:nvPr>
        </p:nvSpPr>
        <p:spPr>
          <a:xfrm>
            <a:off x="3312160" y="274320"/>
            <a:ext cx="2316480" cy="9461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1800">
                <a:solidFill>
                  <a:schemeClr val="dk1"/>
                </a:solidFill>
                <a:latin typeface="Calibri" panose="020F0502020204030204" charset="0"/>
                <a:cs typeface="Calibri" panose="020F0502020204030204" charset="0"/>
                <a:sym typeface="Exo 2"/>
              </a:rPr>
              <a:t>DIFFERENCES</a:t>
            </a:r>
            <a:endParaRPr lang="en-US" altLang="en-GB" sz="1800">
              <a:solidFill>
                <a:schemeClr val="dk1"/>
              </a:solidFill>
              <a:latin typeface="Calibri" panose="020F0502020204030204" charset="0"/>
              <a:cs typeface="Calibri" panose="020F0502020204030204" charset="0"/>
              <a:sym typeface="Exo 2"/>
            </a:endParaRPr>
          </a:p>
        </p:txBody>
      </p:sp>
      <p:sp>
        <p:nvSpPr>
          <p:cNvPr id="5" name="Text Box 4"/>
          <p:cNvSpPr txBox="1"/>
          <p:nvPr/>
        </p:nvSpPr>
        <p:spPr>
          <a:xfrm>
            <a:off x="1276985" y="1125855"/>
            <a:ext cx="1964055" cy="306705"/>
          </a:xfrm>
          <a:prstGeom prst="rect">
            <a:avLst/>
          </a:prstGeom>
          <a:noFill/>
        </p:spPr>
        <p:txBody>
          <a:bodyPr wrap="none" rtlCol="0" anchor="t">
            <a:spAutoFit/>
          </a:bodyPr>
          <a:lstStyle/>
          <a:p>
            <a:r>
              <a:rPr lang="en-US" b="1">
                <a:solidFill>
                  <a:schemeClr val="bg2">
                    <a:lumMod val="20000"/>
                    <a:lumOff val="80000"/>
                  </a:schemeClr>
                </a:solidFill>
                <a:latin typeface="Calibri" panose="020F0502020204030204" charset="0"/>
                <a:cs typeface="Calibri" panose="020F0502020204030204" charset="0"/>
                <a:sym typeface="+mn-ea"/>
              </a:rPr>
              <a:t>IT BUSINESS ANALYST</a:t>
            </a:r>
            <a:endParaRPr lang="en-US" b="1">
              <a:solidFill>
                <a:schemeClr val="bg2">
                  <a:lumMod val="20000"/>
                  <a:lumOff val="80000"/>
                </a:schemeClr>
              </a:solidFill>
              <a:latin typeface="Calibri" panose="020F0502020204030204" charset="0"/>
              <a:cs typeface="Calibri" panose="020F0502020204030204" charset="0"/>
              <a:sym typeface="+mn-ea"/>
            </a:endParaRPr>
          </a:p>
        </p:txBody>
      </p:sp>
      <p:sp>
        <p:nvSpPr>
          <p:cNvPr id="6" name="Text Box 5"/>
          <p:cNvSpPr txBox="1"/>
          <p:nvPr/>
        </p:nvSpPr>
        <p:spPr>
          <a:xfrm>
            <a:off x="5448935" y="1125855"/>
            <a:ext cx="2596515" cy="306705"/>
          </a:xfrm>
          <a:prstGeom prst="rect">
            <a:avLst/>
          </a:prstGeom>
          <a:noFill/>
        </p:spPr>
        <p:txBody>
          <a:bodyPr wrap="none" rtlCol="0" anchor="t">
            <a:spAutoFit/>
          </a:bodyPr>
          <a:lstStyle/>
          <a:p>
            <a:r>
              <a:rPr lang="en-US" b="1">
                <a:solidFill>
                  <a:schemeClr val="bg2">
                    <a:lumMod val="20000"/>
                    <a:lumOff val="80000"/>
                  </a:schemeClr>
                </a:solidFill>
                <a:latin typeface="Calibri" panose="020F0502020204030204" charset="0"/>
                <a:cs typeface="Calibri" panose="020F0502020204030204" charset="0"/>
                <a:sym typeface="+mn-ea"/>
              </a:rPr>
              <a:t>BRIDGE SOFTWARE ENGINEER</a:t>
            </a:r>
            <a:endParaRPr lang="en-US" b="1">
              <a:solidFill>
                <a:schemeClr val="bg2">
                  <a:lumMod val="20000"/>
                  <a:lumOff val="80000"/>
                </a:schemeClr>
              </a:solidFill>
              <a:latin typeface="Calibri" panose="020F0502020204030204" charset="0"/>
              <a:cs typeface="Calibri" panose="020F0502020204030204" charset="0"/>
              <a:sym typeface="+mn-ea"/>
            </a:endParaRPr>
          </a:p>
        </p:txBody>
      </p:sp>
      <p:cxnSp>
        <p:nvCxnSpPr>
          <p:cNvPr id="7" name="Straight Connector 6"/>
          <p:cNvCxnSpPr/>
          <p:nvPr/>
        </p:nvCxnSpPr>
        <p:spPr>
          <a:xfrm>
            <a:off x="280670" y="1492250"/>
            <a:ext cx="8532495" cy="0"/>
          </a:xfrm>
          <a:prstGeom prst="line">
            <a:avLst/>
          </a:prstGeom>
          <a:ln w="22225" cap="sq" cmpd="dbl">
            <a:prstDash val="solid"/>
            <a:miter lim="800000"/>
          </a:ln>
        </p:spPr>
        <p:style>
          <a:lnRef idx="1">
            <a:schemeClr val="accent1"/>
          </a:lnRef>
          <a:fillRef idx="0">
            <a:schemeClr val="accent1"/>
          </a:fillRef>
          <a:effectRef idx="0">
            <a:schemeClr val="accent1"/>
          </a:effectRef>
          <a:fontRef idx="minor">
            <a:schemeClr val="tx1"/>
          </a:fontRef>
        </p:style>
      </p:cxnSp>
      <p:sp>
        <p:nvSpPr>
          <p:cNvPr id="2" name="Google Shape;627;p54"/>
          <p:cNvSpPr txBox="1"/>
          <p:nvPr/>
        </p:nvSpPr>
        <p:spPr>
          <a:xfrm>
            <a:off x="281305" y="1492250"/>
            <a:ext cx="4130675" cy="3810635"/>
          </a:xfrm>
          <a:prstGeom prst="rect">
            <a:avLst/>
          </a:prstGeom>
          <a:noFill/>
          <a:ln>
            <a:noFill/>
          </a:ln>
        </p:spPr>
        <p:txBody>
          <a:bodyPr spcFirstLastPara="1" wrap="square" lIns="91425" tIns="91425" rIns="91425" bIns="91425" anchor="t" anchorCtr="0">
            <a:noAutofit/>
          </a:bodyPr>
          <a:lstStyle/>
          <a:p>
            <a:pPr marL="241300" lvl="0" indent="-196850" algn="l" rtl="0" eaLnBrk="1" fontAlgn="auto" latinLnBrk="0" hangingPunct="1">
              <a:lnSpc>
                <a:spcPct val="135000"/>
              </a:lnSpc>
              <a:spcAft>
                <a:spcPts val="0"/>
              </a:spcAft>
              <a:buClr>
                <a:schemeClr val="dk2"/>
              </a:buClr>
              <a:buSzPts val="1100"/>
              <a:buFont typeface="Roboto Condensed Light" panose="0200000000000000000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Knowledge:</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Understand contemporary requirements engineering practices and how to apply them in the context SDLC</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Thread requirements development and management activities</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Understand risk management, and quality engineering</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p:txBody>
      </p:sp>
      <p:sp>
        <p:nvSpPr>
          <p:cNvPr id="3" name="Google Shape;627;p54"/>
          <p:cNvSpPr txBox="1"/>
          <p:nvPr/>
        </p:nvSpPr>
        <p:spPr>
          <a:xfrm>
            <a:off x="4507230" y="1507490"/>
            <a:ext cx="4307205" cy="1570990"/>
          </a:xfrm>
          <a:prstGeom prst="rect">
            <a:avLst/>
          </a:prstGeom>
          <a:noFill/>
          <a:ln>
            <a:noFill/>
          </a:ln>
        </p:spPr>
        <p:txBody>
          <a:bodyPr spcFirstLastPara="1" wrap="square" lIns="91425" tIns="91425" rIns="91425" bIns="91425" anchor="t" anchorCtr="0">
            <a:noAutofit/>
          </a:bodyPr>
          <a:lstStyle/>
          <a:p>
            <a:pPr marL="241300" lvl="0" indent="-196850" algn="l" rtl="0" eaLnBrk="1" fontAlgn="auto" latinLnBrk="0" hangingPunct="1">
              <a:lnSpc>
                <a:spcPct val="135000"/>
              </a:lnSpc>
              <a:spcAft>
                <a:spcPts val="0"/>
              </a:spcAft>
              <a:buClr>
                <a:schemeClr val="dk2"/>
              </a:buClr>
              <a:buSzPts val="1100"/>
              <a:buFont typeface="Roboto Condensed Light" panose="0200000000000000000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Knowledge:</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Understanding of customers’ cultures</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a:p>
            <a:pPr marL="551815" lvl="0" indent="-246380" algn="l" rtl="0" eaLnBrk="1" fontAlgn="auto" latinLnBrk="0" hangingPunct="1">
              <a:lnSpc>
                <a:spcPct val="135000"/>
              </a:lnSpc>
              <a:spcBef>
                <a:spcPts val="200"/>
              </a:spcBef>
              <a:spcAft>
                <a:spcPts val="0"/>
              </a:spcAft>
              <a:buClr>
                <a:schemeClr val="dk2"/>
              </a:buClr>
              <a:buSzPct val="150000"/>
              <a:buFont typeface="Arial" panose="020B0604020202020204" pitchFamily="34" charset="0"/>
              <a:buChar char="•"/>
            </a:pPr>
            <a:r>
              <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rPr>
              <a:t>Accurate documents translation techniques</a:t>
            </a:r>
            <a:endParaRPr lang="en-US" altLang="en-GB">
              <a:solidFill>
                <a:schemeClr val="lt2"/>
              </a:solidFill>
              <a:uFill>
                <a:noFill/>
              </a:uFill>
              <a:latin typeface="Calibri" panose="020F0502020204030204" charset="0"/>
              <a:ea typeface="Roboto Condensed Light" panose="02000000000000000000"/>
              <a:cs typeface="Calibri" panose="020F0502020204030204" charset="0"/>
              <a:sym typeface="Roboto Condensed Light" panose="02000000000000000000"/>
            </a:endParaRPr>
          </a:p>
        </p:txBody>
      </p:sp>
    </p:spTree>
  </p:cSld>
  <p:clrMapOvr>
    <a:masterClrMapping/>
  </p:clrMapOvr>
  <mc:AlternateContent xmlns:mc="http://schemas.openxmlformats.org/markup-compatibility/2006">
    <mc:Choice xmlns:p14="http://schemas.microsoft.com/office/powerpoint/2010/main" Requires="p14">
      <p:transition spd="slow" p14:dur="1500">
        <p:wipe dir="d"/>
      </p:transition>
    </mc:Choice>
    <mc:Fallback>
      <p:transition spd="slow">
        <p:wipe dir="d"/>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1"/>
          <p:cNvSpPr txBox="1">
            <a:spLocks noGrp="1"/>
          </p:cNvSpPr>
          <p:nvPr>
            <p:ph type="ctrTitle"/>
          </p:nvPr>
        </p:nvSpPr>
        <p:spPr>
          <a:xfrm flipH="1">
            <a:off x="2754543" y="2210638"/>
            <a:ext cx="5195700" cy="1921200"/>
          </a:xfrm>
          <a:prstGeom prst="rect">
            <a:avLst/>
          </a:prstGeom>
        </p:spPr>
        <p:txBody>
          <a:bodyPr spcFirstLastPara="1" wrap="square" lIns="91425" tIns="91425" rIns="91425" bIns="91425" anchor="ctr" anchorCtr="0">
            <a:noAutofit/>
          </a:bodyPr>
          <a:lstStyle/>
          <a:p>
            <a:pPr marL="0" lvl="0" indent="0" algn="r" rtl="0" fontAlgn="b">
              <a:spcBef>
                <a:spcPts val="0"/>
              </a:spcBef>
              <a:spcAft>
                <a:spcPts val="0"/>
              </a:spcAft>
              <a:buNone/>
            </a:pPr>
            <a:r>
              <a:rPr lang="en-US" altLang="en-GB">
                <a:latin typeface="Calibri" panose="020F0502020204030204" charset="0"/>
                <a:cs typeface="Calibri" panose="020F0502020204030204" charset="0"/>
              </a:rPr>
              <a:t>SUMMARY</a:t>
            </a:r>
            <a:br>
              <a:rPr lang="en-US" altLang="en-GB">
                <a:latin typeface="Calibri" panose="020F0502020204030204" charset="0"/>
                <a:cs typeface="Calibri" panose="020F0502020204030204" charset="0"/>
              </a:rPr>
            </a:br>
            <a:endParaRPr lang="en-US" altLang="en-GB">
              <a:latin typeface="Calibri" panose="020F0502020204030204" charset="0"/>
              <a:cs typeface="Calibri" panose="020F0502020204030204" charset="0"/>
            </a:endParaRPr>
          </a:p>
        </p:txBody>
      </p:sp>
      <p:sp>
        <p:nvSpPr>
          <p:cNvPr id="318" name="Google Shape;318;p41"/>
          <p:cNvSpPr txBox="1">
            <a:spLocks noGrp="1"/>
          </p:cNvSpPr>
          <p:nvPr>
            <p:ph type="title" idx="2"/>
          </p:nvPr>
        </p:nvSpPr>
        <p:spPr>
          <a:xfrm flipH="1">
            <a:off x="4970943" y="1736888"/>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solidFill>
                  <a:schemeClr val="dk2"/>
                </a:solidFill>
                <a:latin typeface="Calibri" panose="020F0502020204030204" charset="0"/>
                <a:cs typeface="Calibri" panose="020F0502020204030204" charset="0"/>
              </a:rPr>
              <a:t>03</a:t>
            </a:r>
            <a:endParaRPr lang="en-GB">
              <a:solidFill>
                <a:schemeClr val="dk2"/>
              </a:solidFill>
              <a:latin typeface="Calibri" panose="020F0502020204030204" charset="0"/>
              <a:cs typeface="Calibri" panose="020F0502020204030204" charset="0"/>
            </a:endParaRPr>
          </a:p>
        </p:txBody>
      </p:sp>
      <p:cxnSp>
        <p:nvCxnSpPr>
          <p:cNvPr id="319" name="Google Shape;319;p41"/>
          <p:cNvCxnSpPr/>
          <p:nvPr/>
        </p:nvCxnSpPr>
        <p:spPr>
          <a:xfrm>
            <a:off x="7626825" y="3446375"/>
            <a:ext cx="15606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p:newsfla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8"/>
          <p:cNvSpPr txBox="1">
            <a:spLocks noGrp="1"/>
          </p:cNvSpPr>
          <p:nvPr>
            <p:ph type="ctrTitle"/>
          </p:nvPr>
        </p:nvSpPr>
        <p:spPr>
          <a:xfrm flipH="1">
            <a:off x="1929494" y="1855985"/>
            <a:ext cx="5195700" cy="19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4400">
                <a:latin typeface="Calibri" panose="020F0502020204030204" charset="0"/>
                <a:cs typeface="Calibri" panose="020F0502020204030204" charset="0"/>
              </a:rPr>
              <a:t>Q </a:t>
            </a:r>
            <a:r>
              <a:rPr lang="en-US" altLang="en-GB" sz="4000" b="0">
                <a:latin typeface="Calibri" panose="020F0502020204030204" charset="0"/>
                <a:cs typeface="Calibri" panose="020F0502020204030204" charset="0"/>
              </a:rPr>
              <a:t>&amp;</a:t>
            </a:r>
            <a:r>
              <a:rPr lang="en-US" altLang="en-GB" sz="4400">
                <a:latin typeface="Calibri" panose="020F0502020204030204" charset="0"/>
                <a:cs typeface="Calibri" panose="020F0502020204030204" charset="0"/>
              </a:rPr>
              <a:t> A</a:t>
            </a:r>
            <a:endParaRPr lang="en-US" altLang="en-GB" sz="4400">
              <a:latin typeface="Calibri" panose="020F0502020204030204" charset="0"/>
              <a:cs typeface="Calibri" panose="020F0502020204030204" charset="0"/>
            </a:endParaRPr>
          </a:p>
        </p:txBody>
      </p:sp>
      <p:sp>
        <p:nvSpPr>
          <p:cNvPr id="442" name="Google Shape;442;p48"/>
          <p:cNvSpPr txBox="1">
            <a:spLocks noGrp="1"/>
          </p:cNvSpPr>
          <p:nvPr>
            <p:ph type="title" idx="2"/>
          </p:nvPr>
        </p:nvSpPr>
        <p:spPr>
          <a:xfrm flipH="1">
            <a:off x="3123929" y="1393030"/>
            <a:ext cx="2979300" cy="75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400">
                <a:latin typeface="Calibri" panose="020F0502020204030204" charset="0"/>
                <a:cs typeface="Calibri" panose="020F0502020204030204" charset="0"/>
              </a:rPr>
              <a:t>0</a:t>
            </a:r>
            <a:r>
              <a:rPr lang="en-US" altLang="en-GB" sz="4400">
                <a:latin typeface="Calibri" panose="020F0502020204030204" charset="0"/>
                <a:cs typeface="Calibri" panose="020F0502020204030204" charset="0"/>
              </a:rPr>
              <a:t>4</a:t>
            </a:r>
            <a:endParaRPr lang="en-US" altLang="en-GB" sz="4400">
              <a:latin typeface="Calibri" panose="020F0502020204030204" charset="0"/>
              <a:cs typeface="Calibri" panose="020F0502020204030204" charset="0"/>
            </a:endParaRPr>
          </a:p>
        </p:txBody>
      </p:sp>
      <p:cxnSp>
        <p:nvCxnSpPr>
          <p:cNvPr id="443" name="Google Shape;443;p48"/>
          <p:cNvCxnSpPr/>
          <p:nvPr/>
        </p:nvCxnSpPr>
        <p:spPr>
          <a:xfrm rot="5400000">
            <a:off x="4585235" y="956170"/>
            <a:ext cx="0" cy="238260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References</a:t>
            </a:r>
            <a:endParaRPr lang="en-US"/>
          </a:p>
        </p:txBody>
      </p:sp>
      <p:sp>
        <p:nvSpPr>
          <p:cNvPr id="5" name="Text Box 4"/>
          <p:cNvSpPr txBox="1"/>
          <p:nvPr/>
        </p:nvSpPr>
        <p:spPr>
          <a:xfrm>
            <a:off x="612140" y="1089660"/>
            <a:ext cx="6002655" cy="521970"/>
          </a:xfrm>
          <a:prstGeom prst="rect">
            <a:avLst/>
          </a:prstGeom>
          <a:noFill/>
        </p:spPr>
        <p:txBody>
          <a:bodyPr wrap="square" rtlCol="0" anchor="t">
            <a:spAutoFit/>
          </a:bodyPr>
          <a:lstStyle/>
          <a:p>
            <a:r>
              <a:rPr lang="en-US" u="sng">
                <a:solidFill>
                  <a:schemeClr val="tx1"/>
                </a:solidFill>
              </a:rPr>
              <a:t>https://itguru.vn/blog/15-cau-hoi-thu-vi-ve-ky-su-cau-noi-bridge-system-engineer/#2Bridge_Software_Engineer_hay_Bridge_System_Engineer</a:t>
            </a:r>
            <a:endParaRPr lang="en-US" u="sng">
              <a:solidFill>
                <a:schemeClr val="tx1"/>
              </a:solidFill>
            </a:endParaRPr>
          </a:p>
        </p:txBody>
      </p:sp>
      <p:sp>
        <p:nvSpPr>
          <p:cNvPr id="6" name="Text Box 5"/>
          <p:cNvSpPr txBox="1"/>
          <p:nvPr/>
        </p:nvSpPr>
        <p:spPr>
          <a:xfrm>
            <a:off x="579120" y="1897380"/>
            <a:ext cx="5887720" cy="521970"/>
          </a:xfrm>
          <a:prstGeom prst="rect">
            <a:avLst/>
          </a:prstGeom>
          <a:noFill/>
        </p:spPr>
        <p:txBody>
          <a:bodyPr wrap="square" rtlCol="0" anchor="t">
            <a:spAutoFit/>
          </a:bodyPr>
          <a:lstStyle/>
          <a:p>
            <a:r>
              <a:rPr lang="en-US" u="sng">
                <a:solidFill>
                  <a:schemeClr val="tx1"/>
                </a:solidFill>
              </a:rPr>
              <a:t>https://www.cio.com/article/276798/project-management-what-do-business-analysts-actually-do-for-software-implementation-projects.html</a:t>
            </a:r>
            <a:endParaRPr lang="en-US" u="sng">
              <a:solidFill>
                <a:schemeClr val="tx1"/>
              </a:solidFill>
            </a:endParaRPr>
          </a:p>
        </p:txBody>
      </p:sp>
      <p:sp>
        <p:nvSpPr>
          <p:cNvPr id="7" name="Text Box 6"/>
          <p:cNvSpPr txBox="1"/>
          <p:nvPr/>
        </p:nvSpPr>
        <p:spPr>
          <a:xfrm>
            <a:off x="598170" y="2705100"/>
            <a:ext cx="4448175" cy="306705"/>
          </a:xfrm>
          <a:prstGeom prst="rect">
            <a:avLst/>
          </a:prstGeom>
          <a:noFill/>
        </p:spPr>
        <p:txBody>
          <a:bodyPr wrap="square" rtlCol="0" anchor="t">
            <a:spAutoFit/>
          </a:bodyPr>
          <a:lstStyle/>
          <a:p>
            <a:r>
              <a:rPr lang="en-US" u="sng">
                <a:solidFill>
                  <a:schemeClr val="tx1"/>
                </a:solidFill>
              </a:rPr>
              <a:t>https://relipasoft.com/blog/what-is-bridge-se/#SE-5</a:t>
            </a:r>
            <a:endParaRPr lang="en-US" u="sng">
              <a:solidFill>
                <a:schemeClr val="tx1"/>
              </a:solidFill>
            </a:endParaRPr>
          </a:p>
        </p:txBody>
      </p:sp>
      <p:sp>
        <p:nvSpPr>
          <p:cNvPr id="8" name="Text Box 7"/>
          <p:cNvSpPr txBox="1"/>
          <p:nvPr/>
        </p:nvSpPr>
        <p:spPr>
          <a:xfrm>
            <a:off x="579120" y="3244850"/>
            <a:ext cx="5607685" cy="953135"/>
          </a:xfrm>
          <a:prstGeom prst="rect">
            <a:avLst/>
          </a:prstGeom>
          <a:noFill/>
        </p:spPr>
        <p:txBody>
          <a:bodyPr wrap="square" rtlCol="0" anchor="t">
            <a:spAutoFit/>
          </a:bodyPr>
          <a:lstStyle/>
          <a:p>
            <a:r>
              <a:rPr lang="en-US" u="sng">
                <a:solidFill>
                  <a:schemeClr val="tx1"/>
                </a:solidFill>
              </a:rPr>
              <a:t>https://www.indeed.com/career-advice/careers/what-does-an-it-business-analyst-do</a:t>
            </a:r>
            <a:endParaRPr lang="en-US" u="sng">
              <a:solidFill>
                <a:schemeClr val="tx1"/>
              </a:solidFill>
            </a:endParaRPr>
          </a:p>
          <a:p>
            <a:endParaRPr lang="en-US">
              <a:solidFill>
                <a:schemeClr val="tx1"/>
              </a:solidFill>
            </a:endParaRPr>
          </a:p>
          <a:p>
            <a:r>
              <a:rPr lang="en-US">
                <a:solidFill>
                  <a:schemeClr val="tx1"/>
                </a:solidFill>
              </a:rPr>
              <a:t>.....</a:t>
            </a:r>
            <a:endParaRPr lang="en-US">
              <a:solidFill>
                <a:schemeClr val="tx1"/>
              </a:solidFill>
            </a:endParaRPr>
          </a:p>
        </p:txBody>
      </p:sp>
    </p:spTree>
  </p:cSld>
  <p:clrMapOvr>
    <a:masterClrMapping/>
  </p:clrMapOvr>
  <p:transition>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latin typeface="Calibri" panose="020F0502020204030204" charset="0"/>
                <a:cs typeface="Calibri" panose="020F0502020204030204" charset="0"/>
              </a:rPr>
              <a:t>AGENDA</a:t>
            </a:r>
            <a:endParaRPr lang="en-US" altLang="en-GB">
              <a:latin typeface="Calibri" panose="020F0502020204030204" charset="0"/>
              <a:cs typeface="Calibri" panose="020F0502020204030204" charset="0"/>
            </a:endParaRPr>
          </a:p>
        </p:txBody>
      </p:sp>
      <p:sp>
        <p:nvSpPr>
          <p:cNvPr id="328" name="Google Shape;328;p42"/>
          <p:cNvSpPr txBox="1">
            <a:spLocks noGrp="1"/>
          </p:cNvSpPr>
          <p:nvPr>
            <p:ph type="ctrTitle" idx="3"/>
          </p:nvPr>
        </p:nvSpPr>
        <p:spPr>
          <a:xfrm>
            <a:off x="5655310" y="1978660"/>
            <a:ext cx="2585085" cy="4273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2000">
                <a:latin typeface="Calibri" panose="020F0502020204030204" charset="0"/>
                <a:cs typeface="Calibri" panose="020F0502020204030204" charset="0"/>
              </a:rPr>
              <a:t>DIFFERENCES</a:t>
            </a:r>
            <a:endParaRPr lang="en-US" altLang="en-GB" sz="2000">
              <a:latin typeface="Calibri" panose="020F0502020204030204" charset="0"/>
              <a:cs typeface="Calibri" panose="020F0502020204030204" charset="0"/>
            </a:endParaRPr>
          </a:p>
        </p:txBody>
      </p:sp>
      <p:cxnSp>
        <p:nvCxnSpPr>
          <p:cNvPr id="338" name="Google Shape;338;p42"/>
          <p:cNvCxnSpPr/>
          <p:nvPr/>
        </p:nvCxnSpPr>
        <p:spPr>
          <a:xfrm flipH="1">
            <a:off x="822960" y="1857375"/>
            <a:ext cx="7094220" cy="0"/>
          </a:xfrm>
          <a:prstGeom prst="straightConnector1">
            <a:avLst/>
          </a:prstGeom>
          <a:noFill/>
          <a:ln w="9525" cap="flat" cmpd="sng">
            <a:solidFill>
              <a:schemeClr val="dk2"/>
            </a:solidFill>
            <a:prstDash val="solid"/>
            <a:round/>
            <a:headEnd type="none" w="med" len="med"/>
            <a:tailEnd type="none" w="med" len="med"/>
          </a:ln>
        </p:spPr>
      </p:cxnSp>
      <p:cxnSp>
        <p:nvCxnSpPr>
          <p:cNvPr id="339" name="Google Shape;339;p42"/>
          <p:cNvCxnSpPr/>
          <p:nvPr/>
        </p:nvCxnSpPr>
        <p:spPr>
          <a:xfrm flipH="1">
            <a:off x="2289810" y="3739515"/>
            <a:ext cx="4570730" cy="0"/>
          </a:xfrm>
          <a:prstGeom prst="straightConnector1">
            <a:avLst/>
          </a:prstGeom>
          <a:noFill/>
          <a:ln w="9525" cap="flat" cmpd="sng">
            <a:solidFill>
              <a:schemeClr val="dk2"/>
            </a:solidFill>
            <a:prstDash val="solid"/>
            <a:round/>
            <a:headEnd type="none" w="med" len="med"/>
            <a:tailEnd type="none" w="med" len="med"/>
          </a:ln>
        </p:spPr>
      </p:cxnSp>
      <p:sp>
        <p:nvSpPr>
          <p:cNvPr id="2" name="Google Shape;326;p42"/>
          <p:cNvSpPr txBox="1"/>
          <p:nvPr/>
        </p:nvSpPr>
        <p:spPr>
          <a:xfrm>
            <a:off x="6066155" y="1430020"/>
            <a:ext cx="1764030" cy="42735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Exo 2"/>
              <a:buNone/>
              <a:defRPr sz="24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2pPr>
            <a:lvl3pPr marR="0" lvl="2"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3pPr>
            <a:lvl4pPr marR="0" lvl="3"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4pPr>
            <a:lvl5pPr marR="0" lvl="4"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5pPr>
            <a:lvl6pPr marR="0" lvl="5"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6pPr>
            <a:lvl7pPr marR="0" lvl="6"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7pPr>
            <a:lvl8pPr marR="0" lvl="7"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8pPr>
            <a:lvl9pPr marR="0" lvl="8"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9pPr>
          </a:lstStyle>
          <a:p>
            <a:pPr marL="0" lvl="0" indent="0" algn="ctr" rtl="0">
              <a:spcBef>
                <a:spcPts val="0"/>
              </a:spcBef>
              <a:spcAft>
                <a:spcPts val="0"/>
              </a:spcAft>
              <a:buNone/>
            </a:pPr>
            <a:r>
              <a:rPr lang="en-US" altLang="en-GB">
                <a:latin typeface="Calibri" panose="020F0502020204030204" charset="0"/>
                <a:cs typeface="Calibri" panose="020F0502020204030204" charset="0"/>
              </a:rPr>
              <a:t>3</a:t>
            </a:r>
            <a:endParaRPr lang="en-US" altLang="en-GB">
              <a:latin typeface="Calibri" panose="020F0502020204030204" charset="0"/>
              <a:cs typeface="Calibri" panose="020F0502020204030204" charset="0"/>
            </a:endParaRPr>
          </a:p>
        </p:txBody>
      </p:sp>
      <p:sp>
        <p:nvSpPr>
          <p:cNvPr id="17" name="Google Shape;326;p42"/>
          <p:cNvSpPr txBox="1"/>
          <p:nvPr/>
        </p:nvSpPr>
        <p:spPr>
          <a:xfrm>
            <a:off x="3517900" y="1978660"/>
            <a:ext cx="2031365" cy="42735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Exo 2"/>
              <a:buNone/>
              <a:defRPr sz="24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2pPr>
            <a:lvl3pPr marR="0" lvl="2"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3pPr>
            <a:lvl4pPr marR="0" lvl="3"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4pPr>
            <a:lvl5pPr marR="0" lvl="4"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5pPr>
            <a:lvl6pPr marR="0" lvl="5"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6pPr>
            <a:lvl7pPr marR="0" lvl="6"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7pPr>
            <a:lvl8pPr marR="0" lvl="7"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8pPr>
            <a:lvl9pPr marR="0" lvl="8"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9pPr>
          </a:lstStyle>
          <a:p>
            <a:pPr marL="0" lvl="0" indent="0" algn="ctr" rtl="0">
              <a:spcBef>
                <a:spcPts val="0"/>
              </a:spcBef>
              <a:spcAft>
                <a:spcPts val="0"/>
              </a:spcAft>
              <a:buNone/>
            </a:pPr>
            <a:r>
              <a:rPr lang="en-US" altLang="en-GB" sz="2000">
                <a:latin typeface="Calibri" panose="020F0502020204030204" charset="0"/>
                <a:cs typeface="Calibri" panose="020F0502020204030204" charset="0"/>
              </a:rPr>
              <a:t>SIMILARITIES</a:t>
            </a:r>
            <a:endParaRPr lang="en-US" altLang="en-GB" sz="2000">
              <a:latin typeface="Calibri" panose="020F0502020204030204" charset="0"/>
              <a:cs typeface="Calibri" panose="020F0502020204030204" charset="0"/>
            </a:endParaRPr>
          </a:p>
        </p:txBody>
      </p:sp>
      <p:sp>
        <p:nvSpPr>
          <p:cNvPr id="19" name="Google Shape;326;p42"/>
          <p:cNvSpPr txBox="1"/>
          <p:nvPr/>
        </p:nvSpPr>
        <p:spPr>
          <a:xfrm>
            <a:off x="3651885" y="1433830"/>
            <a:ext cx="1764030" cy="42735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Exo 2"/>
              <a:buNone/>
              <a:defRPr sz="24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2pPr>
            <a:lvl3pPr marR="0" lvl="2"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3pPr>
            <a:lvl4pPr marR="0" lvl="3"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4pPr>
            <a:lvl5pPr marR="0" lvl="4"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5pPr>
            <a:lvl6pPr marR="0" lvl="5"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6pPr>
            <a:lvl7pPr marR="0" lvl="6"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7pPr>
            <a:lvl8pPr marR="0" lvl="7"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8pPr>
            <a:lvl9pPr marR="0" lvl="8"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9pPr>
          </a:lstStyle>
          <a:p>
            <a:pPr marL="0" lvl="0" indent="0" algn="ctr" rtl="0">
              <a:spcBef>
                <a:spcPts val="0"/>
              </a:spcBef>
              <a:spcAft>
                <a:spcPts val="0"/>
              </a:spcAft>
              <a:buNone/>
            </a:pPr>
            <a:r>
              <a:rPr lang="en-US" altLang="en-GB">
                <a:latin typeface="Calibri" panose="020F0502020204030204" charset="0"/>
                <a:cs typeface="Calibri" panose="020F0502020204030204" charset="0"/>
              </a:rPr>
              <a:t>2</a:t>
            </a:r>
            <a:endParaRPr lang="en-US" altLang="en-GB">
              <a:latin typeface="Calibri" panose="020F0502020204030204" charset="0"/>
              <a:cs typeface="Calibri" panose="020F0502020204030204" charset="0"/>
            </a:endParaRPr>
          </a:p>
        </p:txBody>
      </p:sp>
      <p:sp>
        <p:nvSpPr>
          <p:cNvPr id="6" name="Google Shape;328;p42"/>
          <p:cNvSpPr txBox="1"/>
          <p:nvPr/>
        </p:nvSpPr>
        <p:spPr>
          <a:xfrm>
            <a:off x="4252595" y="3860800"/>
            <a:ext cx="2585085" cy="42735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Exo 2"/>
              <a:buNone/>
              <a:defRPr sz="24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2pPr>
            <a:lvl3pPr marR="0" lvl="2"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3pPr>
            <a:lvl4pPr marR="0" lvl="3"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4pPr>
            <a:lvl5pPr marR="0" lvl="4"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5pPr>
            <a:lvl6pPr marR="0" lvl="5"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6pPr>
            <a:lvl7pPr marR="0" lvl="6"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7pPr>
            <a:lvl8pPr marR="0" lvl="7"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8pPr>
            <a:lvl9pPr marR="0" lvl="8"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9pPr>
          </a:lstStyle>
          <a:p>
            <a:pPr marL="0" lvl="0" indent="0" algn="ctr" rtl="0">
              <a:spcBef>
                <a:spcPts val="0"/>
              </a:spcBef>
              <a:spcAft>
                <a:spcPts val="0"/>
              </a:spcAft>
              <a:buNone/>
            </a:pPr>
            <a:r>
              <a:rPr lang="en-US" altLang="en-GB" sz="2000">
                <a:latin typeface="Calibri" panose="020F0502020204030204" charset="0"/>
                <a:cs typeface="Calibri" panose="020F0502020204030204" charset="0"/>
              </a:rPr>
              <a:t>Q </a:t>
            </a:r>
            <a:r>
              <a:rPr lang="en-US" altLang="en-GB" sz="2000" b="0">
                <a:latin typeface="Calibri" panose="020F0502020204030204" charset="0"/>
                <a:cs typeface="Calibri" panose="020F0502020204030204" charset="0"/>
              </a:rPr>
              <a:t>&amp;</a:t>
            </a:r>
            <a:r>
              <a:rPr lang="en-US" altLang="en-GB" sz="2000">
                <a:latin typeface="Calibri" panose="020F0502020204030204" charset="0"/>
                <a:cs typeface="Calibri" panose="020F0502020204030204" charset="0"/>
              </a:rPr>
              <a:t> A</a:t>
            </a:r>
            <a:endParaRPr lang="en-US" altLang="en-GB" sz="2000">
              <a:latin typeface="Calibri" panose="020F0502020204030204" charset="0"/>
              <a:cs typeface="Calibri" panose="020F0502020204030204" charset="0"/>
            </a:endParaRPr>
          </a:p>
        </p:txBody>
      </p:sp>
      <p:sp>
        <p:nvSpPr>
          <p:cNvPr id="3" name="Google Shape;326;p42"/>
          <p:cNvSpPr txBox="1"/>
          <p:nvPr/>
        </p:nvSpPr>
        <p:spPr>
          <a:xfrm>
            <a:off x="4663440" y="3312160"/>
            <a:ext cx="1764030" cy="42735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Exo 2"/>
              <a:buNone/>
              <a:defRPr sz="24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2pPr>
            <a:lvl3pPr marR="0" lvl="2"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3pPr>
            <a:lvl4pPr marR="0" lvl="3"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4pPr>
            <a:lvl5pPr marR="0" lvl="4"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5pPr>
            <a:lvl6pPr marR="0" lvl="5"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6pPr>
            <a:lvl7pPr marR="0" lvl="6"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7pPr>
            <a:lvl8pPr marR="0" lvl="7"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8pPr>
            <a:lvl9pPr marR="0" lvl="8"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9pPr>
          </a:lstStyle>
          <a:p>
            <a:pPr marL="0" lvl="0" indent="0" algn="ctr" rtl="0">
              <a:spcBef>
                <a:spcPts val="0"/>
              </a:spcBef>
              <a:spcAft>
                <a:spcPts val="0"/>
              </a:spcAft>
              <a:buNone/>
            </a:pPr>
            <a:r>
              <a:rPr lang="en-US" altLang="en-GB">
                <a:latin typeface="Calibri" panose="020F0502020204030204" charset="0"/>
                <a:cs typeface="Calibri" panose="020F0502020204030204" charset="0"/>
              </a:rPr>
              <a:t>5</a:t>
            </a:r>
            <a:endParaRPr lang="en-US" altLang="en-GB">
              <a:latin typeface="Calibri" panose="020F0502020204030204" charset="0"/>
              <a:cs typeface="Calibri" panose="020F0502020204030204" charset="0"/>
            </a:endParaRPr>
          </a:p>
        </p:txBody>
      </p:sp>
      <p:sp>
        <p:nvSpPr>
          <p:cNvPr id="4" name="Google Shape;326;p42"/>
          <p:cNvSpPr txBox="1"/>
          <p:nvPr/>
        </p:nvSpPr>
        <p:spPr>
          <a:xfrm>
            <a:off x="2419350" y="3856990"/>
            <a:ext cx="2031365" cy="42735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Exo 2"/>
              <a:buNone/>
              <a:defRPr sz="24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2pPr>
            <a:lvl3pPr marR="0" lvl="2"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3pPr>
            <a:lvl4pPr marR="0" lvl="3"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4pPr>
            <a:lvl5pPr marR="0" lvl="4"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5pPr>
            <a:lvl6pPr marR="0" lvl="5"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6pPr>
            <a:lvl7pPr marR="0" lvl="6"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7pPr>
            <a:lvl8pPr marR="0" lvl="7"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8pPr>
            <a:lvl9pPr marR="0" lvl="8"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9pPr>
          </a:lstStyle>
          <a:p>
            <a:pPr marL="0" lvl="0" indent="0" algn="ctr" rtl="0">
              <a:spcBef>
                <a:spcPts val="0"/>
              </a:spcBef>
              <a:spcAft>
                <a:spcPts val="0"/>
              </a:spcAft>
              <a:buNone/>
            </a:pPr>
            <a:r>
              <a:rPr lang="en-US" altLang="en-GB" sz="2000">
                <a:latin typeface="Calibri" panose="020F0502020204030204" charset="0"/>
                <a:cs typeface="Calibri" panose="020F0502020204030204" charset="0"/>
              </a:rPr>
              <a:t>SUMMARY</a:t>
            </a:r>
            <a:endParaRPr lang="en-US" altLang="en-GB" sz="2000">
              <a:latin typeface="Calibri" panose="020F0502020204030204" charset="0"/>
              <a:cs typeface="Calibri" panose="020F0502020204030204" charset="0"/>
            </a:endParaRPr>
          </a:p>
        </p:txBody>
      </p:sp>
      <p:sp>
        <p:nvSpPr>
          <p:cNvPr id="5" name="Google Shape;326;p42"/>
          <p:cNvSpPr txBox="1"/>
          <p:nvPr/>
        </p:nvSpPr>
        <p:spPr>
          <a:xfrm>
            <a:off x="2553335" y="3312160"/>
            <a:ext cx="1764030" cy="42735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Exo 2"/>
              <a:buNone/>
              <a:defRPr sz="24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2pPr>
            <a:lvl3pPr marR="0" lvl="2"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3pPr>
            <a:lvl4pPr marR="0" lvl="3"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4pPr>
            <a:lvl5pPr marR="0" lvl="4"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5pPr>
            <a:lvl6pPr marR="0" lvl="5"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6pPr>
            <a:lvl7pPr marR="0" lvl="6"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7pPr>
            <a:lvl8pPr marR="0" lvl="7"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8pPr>
            <a:lvl9pPr marR="0" lvl="8"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9pPr>
          </a:lstStyle>
          <a:p>
            <a:pPr marL="0" lvl="0" indent="0" algn="ctr" rtl="0">
              <a:spcBef>
                <a:spcPts val="0"/>
              </a:spcBef>
              <a:spcAft>
                <a:spcPts val="0"/>
              </a:spcAft>
              <a:buNone/>
            </a:pPr>
            <a:r>
              <a:rPr lang="en-US" altLang="en-GB">
                <a:latin typeface="Calibri" panose="020F0502020204030204" charset="0"/>
                <a:cs typeface="Calibri" panose="020F0502020204030204" charset="0"/>
              </a:rPr>
              <a:t>4</a:t>
            </a:r>
            <a:endParaRPr lang="en-US" altLang="en-GB">
              <a:latin typeface="Calibri" panose="020F0502020204030204" charset="0"/>
              <a:cs typeface="Calibri" panose="020F0502020204030204" charset="0"/>
            </a:endParaRPr>
          </a:p>
        </p:txBody>
      </p:sp>
      <p:sp>
        <p:nvSpPr>
          <p:cNvPr id="8" name="Google Shape;326;p42"/>
          <p:cNvSpPr txBox="1"/>
          <p:nvPr/>
        </p:nvSpPr>
        <p:spPr>
          <a:xfrm>
            <a:off x="1103630" y="1978660"/>
            <a:ext cx="2031365" cy="42735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Exo 2"/>
              <a:buNone/>
              <a:defRPr sz="24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2pPr>
            <a:lvl3pPr marR="0" lvl="2"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3pPr>
            <a:lvl4pPr marR="0" lvl="3"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4pPr>
            <a:lvl5pPr marR="0" lvl="4"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5pPr>
            <a:lvl6pPr marR="0" lvl="5"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6pPr>
            <a:lvl7pPr marR="0" lvl="6"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7pPr>
            <a:lvl8pPr marR="0" lvl="7"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8pPr>
            <a:lvl9pPr marR="0" lvl="8"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9pPr>
          </a:lstStyle>
          <a:p>
            <a:pPr marL="0" lvl="0" indent="0" algn="ctr" rtl="0">
              <a:spcBef>
                <a:spcPts val="0"/>
              </a:spcBef>
              <a:spcAft>
                <a:spcPts val="0"/>
              </a:spcAft>
              <a:buNone/>
            </a:pPr>
            <a:r>
              <a:rPr lang="en-US" altLang="en-GB" sz="2000">
                <a:latin typeface="Calibri" panose="020F0502020204030204" charset="0"/>
                <a:cs typeface="Calibri" panose="020F0502020204030204" charset="0"/>
              </a:rPr>
              <a:t>INTRODUCTION</a:t>
            </a:r>
            <a:endParaRPr lang="en-US" altLang="en-GB" sz="2000">
              <a:latin typeface="Calibri" panose="020F0502020204030204" charset="0"/>
              <a:cs typeface="Calibri" panose="020F0502020204030204" charset="0"/>
            </a:endParaRPr>
          </a:p>
        </p:txBody>
      </p:sp>
      <p:sp>
        <p:nvSpPr>
          <p:cNvPr id="7" name="Google Shape;326;p42"/>
          <p:cNvSpPr txBox="1"/>
          <p:nvPr/>
        </p:nvSpPr>
        <p:spPr>
          <a:xfrm>
            <a:off x="1237615" y="1433830"/>
            <a:ext cx="1764030" cy="42735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Exo 2"/>
              <a:buNone/>
              <a:defRPr sz="24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2pPr>
            <a:lvl3pPr marR="0" lvl="2"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3pPr>
            <a:lvl4pPr marR="0" lvl="3"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4pPr>
            <a:lvl5pPr marR="0" lvl="4"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5pPr>
            <a:lvl6pPr marR="0" lvl="5"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6pPr>
            <a:lvl7pPr marR="0" lvl="6"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7pPr>
            <a:lvl8pPr marR="0" lvl="7"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8pPr>
            <a:lvl9pPr marR="0" lvl="8" algn="r" rtl="0">
              <a:lnSpc>
                <a:spcPct val="100000"/>
              </a:lnSpc>
              <a:spcBef>
                <a:spcPts val="0"/>
              </a:spcBef>
              <a:spcAft>
                <a:spcPts val="0"/>
              </a:spcAft>
              <a:buClr>
                <a:schemeClr val="dk2"/>
              </a:buClr>
              <a:buSzPts val="2400"/>
              <a:buFont typeface="Squada One" panose="02000000000000000000"/>
              <a:buNone/>
              <a:defRPr sz="2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9pPr>
          </a:lstStyle>
          <a:p>
            <a:pPr marL="0" lvl="0" indent="0" algn="ctr" rtl="0">
              <a:spcBef>
                <a:spcPts val="0"/>
              </a:spcBef>
              <a:spcAft>
                <a:spcPts val="0"/>
              </a:spcAft>
              <a:buNone/>
            </a:pPr>
            <a:r>
              <a:rPr lang="en-US" altLang="en-GB">
                <a:latin typeface="Calibri" panose="020F0502020204030204" charset="0"/>
                <a:cs typeface="Calibri" panose="020F0502020204030204" charset="0"/>
              </a:rPr>
              <a:t>1</a:t>
            </a:r>
            <a:endParaRPr lang="en-US" altLang="en-GB">
              <a:latin typeface="Calibri" panose="020F0502020204030204" charset="0"/>
              <a:cs typeface="Calibri" panose="020F050202020403020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8" name="Google Shape;608;p53"/>
          <p:cNvSpPr txBox="1">
            <a:spLocks noGrp="1"/>
          </p:cNvSpPr>
          <p:nvPr>
            <p:ph type="ctrTitle"/>
          </p:nvPr>
        </p:nvSpPr>
        <p:spPr>
          <a:xfrm flipH="1">
            <a:off x="1974150" y="1357215"/>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chemeClr val="dk2"/>
                </a:solidFill>
                <a:latin typeface="Calibri" panose="020F0502020204030204" charset="0"/>
                <a:cs typeface="Calibri" panose="020F0502020204030204" charset="0"/>
              </a:rPr>
              <a:t>THANKS</a:t>
            </a:r>
            <a:endParaRPr lang="en-US" altLang="en-GB">
              <a:solidFill>
                <a:schemeClr val="dk2"/>
              </a:solidFill>
              <a:latin typeface="Calibri" panose="020F0502020204030204" charset="0"/>
              <a:cs typeface="Calibri" panose="020F0502020204030204" charset="0"/>
            </a:endParaRPr>
          </a:p>
        </p:txBody>
      </p:sp>
      <p:cxnSp>
        <p:nvCxnSpPr>
          <p:cNvPr id="609" name="Google Shape;609;p53"/>
          <p:cNvCxnSpPr/>
          <p:nvPr/>
        </p:nvCxnSpPr>
        <p:spPr>
          <a:xfrm rot="10800000">
            <a:off x="8156400" y="630088"/>
            <a:ext cx="1236300" cy="0"/>
          </a:xfrm>
          <a:prstGeom prst="straightConnector1">
            <a:avLst/>
          </a:prstGeom>
          <a:noFill/>
          <a:ln w="9525" cap="flat" cmpd="sng">
            <a:solidFill>
              <a:schemeClr val="dk2"/>
            </a:solidFill>
            <a:prstDash val="solid"/>
            <a:round/>
            <a:headEnd type="none" w="med" len="med"/>
            <a:tailEnd type="none" w="med" len="med"/>
          </a:ln>
        </p:spPr>
      </p:cxnSp>
      <p:cxnSp>
        <p:nvCxnSpPr>
          <p:cNvPr id="622" name="Google Shape;622;p53"/>
          <p:cNvCxnSpPr/>
          <p:nvPr/>
        </p:nvCxnSpPr>
        <p:spPr>
          <a:xfrm rot="10800000">
            <a:off x="-125" y="4765850"/>
            <a:ext cx="958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p:split orient="vert" dir="in"/>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latin typeface="Calibri" panose="020F0502020204030204" charset="0"/>
                <a:cs typeface="Calibri" panose="020F0502020204030204" charset="0"/>
              </a:rPr>
              <a:t>INTRODUCTION</a:t>
            </a:r>
            <a:endParaRPr lang="en-US" altLang="en-GB">
              <a:latin typeface="Calibri" panose="020F0502020204030204" charset="0"/>
              <a:cs typeface="Calibri" panose="020F0502020204030204" charset="0"/>
            </a:endParaRPr>
          </a:p>
        </p:txBody>
      </p:sp>
      <p:sp>
        <p:nvSpPr>
          <p:cNvPr id="402" name="Google Shape;402;p45"/>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Calibri" panose="020F0502020204030204" charset="0"/>
                <a:cs typeface="Calibri" panose="020F0502020204030204" charset="0"/>
              </a:rPr>
              <a:t>0</a:t>
            </a:r>
            <a:r>
              <a:rPr lang="en-US" altLang="en-GB">
                <a:latin typeface="Calibri" panose="020F0502020204030204" charset="0"/>
                <a:cs typeface="Calibri" panose="020F0502020204030204" charset="0"/>
              </a:rPr>
              <a:t>1</a:t>
            </a:r>
            <a:endParaRPr lang="en-US" altLang="en-GB">
              <a:latin typeface="Calibri" panose="020F0502020204030204" charset="0"/>
              <a:cs typeface="Calibri" panose="020F0502020204030204" charset="0"/>
            </a:endParaRPr>
          </a:p>
        </p:txBody>
      </p:sp>
      <p:cxnSp>
        <p:nvCxnSpPr>
          <p:cNvPr id="403" name="Google Shape;403;p45"/>
          <p:cNvCxnSpPr/>
          <p:nvPr/>
        </p:nvCxnSpPr>
        <p:spPr>
          <a:xfrm>
            <a:off x="0" y="2737950"/>
            <a:ext cx="1676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4329430" y="1913890"/>
            <a:ext cx="4326255" cy="1316355"/>
          </a:xfrm>
          <a:prstGeom prst="rect">
            <a:avLst/>
          </a:prstGeom>
        </p:spPr>
      </p:pic>
      <p:pic>
        <p:nvPicPr>
          <p:cNvPr id="8" name="Picture 7"/>
          <p:cNvPicPr>
            <a:picLocks noChangeAspect="1"/>
          </p:cNvPicPr>
          <p:nvPr/>
        </p:nvPicPr>
        <p:blipFill>
          <a:blip r:embed="rId2"/>
          <a:stretch>
            <a:fillRect/>
          </a:stretch>
        </p:blipFill>
        <p:spPr>
          <a:xfrm>
            <a:off x="533400" y="1323975"/>
            <a:ext cx="3352165" cy="24961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ctrTitle"/>
          </p:nvPr>
        </p:nvSpPr>
        <p:spPr>
          <a:xfrm>
            <a:off x="2164715" y="2117725"/>
            <a:ext cx="4725035" cy="859790"/>
          </a:xfrm>
        </p:spPr>
        <p:txBody>
          <a:bodyPr/>
          <a:p>
            <a:pPr algn="ctr"/>
            <a:r>
              <a:rPr lang="en-US" sz="5400"/>
              <a:t>What is IT-BA ?</a:t>
            </a:r>
            <a:endParaRPr lang="en-US" sz="5400"/>
          </a:p>
        </p:txBody>
      </p:sp>
    </p:spTree>
  </p:cSld>
  <p:clrMapOvr>
    <a:masterClrMapping/>
  </p:clrMapOvr>
  <p:transition>
    <p:dissolve/>
  </p:transition>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4" name="Picture 3" descr="ba"/>
          <p:cNvPicPr>
            <a:picLocks noChangeAspect="1"/>
          </p:cNvPicPr>
          <p:nvPr/>
        </p:nvPicPr>
        <p:blipFill>
          <a:blip r:embed="rId1"/>
          <a:stretch>
            <a:fillRect/>
          </a:stretch>
        </p:blipFill>
        <p:spPr>
          <a:xfrm>
            <a:off x="1109980" y="276860"/>
            <a:ext cx="6924675" cy="46551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circle(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4" name="Picture 3" descr="49035833_586584098462578_4583260168220835840_n"/>
          <p:cNvPicPr>
            <a:picLocks noChangeAspect="1"/>
          </p:cNvPicPr>
          <p:nvPr/>
        </p:nvPicPr>
        <p:blipFill>
          <a:blip r:embed="rId1"/>
          <a:stretch>
            <a:fillRect/>
          </a:stretch>
        </p:blipFill>
        <p:spPr>
          <a:xfrm>
            <a:off x="460375" y="0"/>
            <a:ext cx="8222615" cy="51435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5:prstTrans prst="airplan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Newsletter by Slidesgo">
  <a:themeElements>
    <a:clrScheme name="Simple Light">
      <a:dk1>
        <a:srgbClr val="AAFFEE"/>
      </a:dk1>
      <a:lt1>
        <a:srgbClr val="05214A"/>
      </a:lt1>
      <a:dk2>
        <a:srgbClr val="00FFCD"/>
      </a:dk2>
      <a:lt2>
        <a:srgbClr val="FFFFFF"/>
      </a:lt2>
      <a:accent1>
        <a:srgbClr val="98FFEA"/>
      </a:accent1>
      <a:accent2>
        <a:srgbClr val="62F8DA"/>
      </a:accent2>
      <a:accent3>
        <a:srgbClr val="28497A"/>
      </a:accent3>
      <a:accent4>
        <a:srgbClr val="1A4079"/>
      </a:accent4>
      <a:accent5>
        <a:srgbClr val="041B3D"/>
      </a:accent5>
      <a:accent6>
        <a:srgbClr val="092A5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8547</Words>
  <Application>WPS Presentation</Application>
  <PresentationFormat>On-screen Show (16:9)</PresentationFormat>
  <Paragraphs>365</Paragraphs>
  <Slides>40</Slides>
  <Notes>30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40</vt:i4>
      </vt:variant>
    </vt:vector>
  </HeadingPairs>
  <TitlesOfParts>
    <vt:vector size="59" baseType="lpstr">
      <vt:lpstr>Arial</vt:lpstr>
      <vt:lpstr>SimSun</vt:lpstr>
      <vt:lpstr>Wingdings</vt:lpstr>
      <vt:lpstr>Arial</vt:lpstr>
      <vt:lpstr>Exo 2</vt:lpstr>
      <vt:lpstr>Squada One</vt:lpstr>
      <vt:lpstr>Verdana</vt:lpstr>
      <vt:lpstr>Roboto Condensed Light</vt:lpstr>
      <vt:lpstr>Calibri</vt:lpstr>
      <vt:lpstr>Fira Sans Extra Condensed Medium</vt:lpstr>
      <vt:lpstr>Segoe Print</vt:lpstr>
      <vt:lpstr>Roboto Condensed</vt:lpstr>
      <vt:lpstr>Josefin Slab Thin</vt:lpstr>
      <vt:lpstr>Microsoft YaHei</vt:lpstr>
      <vt:lpstr>Arial Unicode MS</vt:lpstr>
      <vt:lpstr>Calibri</vt:lpstr>
      <vt:lpstr>Segoe UI</vt:lpstr>
      <vt:lpstr>Calibri Light</vt:lpstr>
      <vt:lpstr>Tech Newsletter by Slidesgo</vt:lpstr>
      <vt:lpstr> BRIDGE SOFTWARE ENGINEER (BrSE)</vt:lpstr>
      <vt:lpstr>TEAM MEMBERS</vt:lpstr>
      <vt:lpstr>TEAM MEMBERS</vt:lpstr>
      <vt:lpstr>DIFFERENCES</vt:lpstr>
      <vt:lpstr>01</vt:lpstr>
      <vt:lpstr>PowerPoint 演示文稿</vt:lpstr>
      <vt:lpstr>What is IT-BA ?</vt:lpstr>
      <vt:lpstr>PowerPoint 演示文稿</vt:lpstr>
      <vt:lpstr>PowerPoint 演示文稿</vt:lpstr>
      <vt:lpstr>PowerPoint 演示文稿</vt:lpstr>
      <vt:lpstr>What is BrSE ?</vt:lpstr>
      <vt:lpstr>PowerPoint 演示文稿</vt:lpstr>
      <vt:lpstr>PowerPoint 演示文稿</vt:lpstr>
      <vt:lpstr>02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02</vt:lpstr>
      <vt:lpstr>DIFFERENCES</vt:lpstr>
      <vt:lpstr>DIFFERENCES</vt:lpstr>
      <vt:lpstr>DIFFERENCES</vt:lpstr>
      <vt:lpstr>DIFFERENCES</vt:lpstr>
      <vt:lpstr>DIFFERENCES</vt:lpstr>
      <vt:lpstr>DIFFERENCES</vt:lpstr>
      <vt:lpstr>BRIDGE SOFTWARE ENGINEER</vt:lpstr>
      <vt:lpstr>DIFFERENCES</vt:lpstr>
      <vt:lpstr>DIFFERENCES</vt:lpstr>
      <vt:lpstr>DIFFERENCES</vt:lpstr>
      <vt:lpstr>DIFFERENCES</vt:lpstr>
      <vt:lpstr>DIFFERENCES</vt:lpstr>
      <vt:lpstr>03</vt:lpstr>
      <vt:lpstr>04</vt:lpstr>
      <vt:lpstr>References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COMPARISONS BETWEEN  IT BUSINESS ANALYST AND BRIDGE SOFTWARE ENGINEER</dc:title>
  <dc:creator/>
  <cp:lastModifiedBy>TruongPN</cp:lastModifiedBy>
  <cp:revision>74</cp:revision>
  <dcterms:created xsi:type="dcterms:W3CDTF">2022-01-11T02:39:00Z</dcterms:created>
  <dcterms:modified xsi:type="dcterms:W3CDTF">2022-01-19T07:43:17Z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120DB46648C94404A73155C2130CDE68</vt:lpwstr>
  </property>
  <property fmtid="{D5CDD505-2E9C-101B-9397-08002B2CF9AE}" pid="3" name="KSOProductBuildVer">
    <vt:lpwstr>1033-11.2.0.10443</vt:lpwstr>
  </property>
</Properties>
</file>